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9"/>
  </p:notesMasterIdLst>
  <p:handoutMasterIdLst>
    <p:handoutMasterId r:id="rId40"/>
  </p:handoutMasterIdLst>
  <p:sldIdLst>
    <p:sldId id="343" r:id="rId2"/>
    <p:sldId id="357" r:id="rId3"/>
    <p:sldId id="348" r:id="rId4"/>
    <p:sldId id="344" r:id="rId5"/>
    <p:sldId id="345" r:id="rId6"/>
    <p:sldId id="347" r:id="rId7"/>
    <p:sldId id="346" r:id="rId8"/>
    <p:sldId id="349" r:id="rId9"/>
    <p:sldId id="351" r:id="rId10"/>
    <p:sldId id="350" r:id="rId11"/>
    <p:sldId id="352" r:id="rId12"/>
    <p:sldId id="353" r:id="rId13"/>
    <p:sldId id="354" r:id="rId14"/>
    <p:sldId id="356" r:id="rId15"/>
    <p:sldId id="355" r:id="rId16"/>
    <p:sldId id="342" r:id="rId17"/>
    <p:sldId id="317" r:id="rId18"/>
    <p:sldId id="318" r:id="rId19"/>
    <p:sldId id="319" r:id="rId20"/>
    <p:sldId id="320" r:id="rId21"/>
    <p:sldId id="341" r:id="rId22"/>
    <p:sldId id="321" r:id="rId23"/>
    <p:sldId id="322" r:id="rId24"/>
    <p:sldId id="323"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5A8C76"/>
    <a:srgbClr val="03A4E6"/>
    <a:srgbClr val="575757"/>
    <a:srgbClr val="888888"/>
    <a:srgbClr val="66FFCC"/>
    <a:srgbClr val="00FFCC"/>
    <a:srgbClr val="99FFCC"/>
    <a:srgbClr val="EAEFF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1" autoAdjust="0"/>
    <p:restoredTop sz="95340" autoAdjust="0"/>
  </p:normalViewPr>
  <p:slideViewPr>
    <p:cSldViewPr>
      <p:cViewPr>
        <p:scale>
          <a:sx n="114" d="100"/>
          <a:sy n="114" d="100"/>
        </p:scale>
        <p:origin x="2856" y="928"/>
      </p:cViewPr>
      <p:guideLst>
        <p:guide orient="horz" pos="1620"/>
        <p:guide pos="2880"/>
      </p:guideLst>
    </p:cSldViewPr>
  </p:slideViewPr>
  <p:notesTextViewPr>
    <p:cViewPr>
      <p:scale>
        <a:sx n="1" d="1"/>
        <a:sy n="1" d="1"/>
      </p:scale>
      <p:origin x="0" y="0"/>
    </p:cViewPr>
  </p:notesTextViewPr>
  <p:notesViewPr>
    <p:cSldViewPr>
      <p:cViewPr varScale="1">
        <p:scale>
          <a:sx n="97" d="100"/>
          <a:sy n="97" d="100"/>
        </p:scale>
        <p:origin x="308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0" i="0" dirty="0">
                <a:solidFill>
                  <a:schemeClr val="tx1"/>
                </a:solidFill>
                <a:latin typeface="Arial" panose="020B0604020202020204" pitchFamily="34" charset="0"/>
                <a:cs typeface="Arial" panose="020B0604020202020204" pitchFamily="34" charset="0"/>
              </a:rPr>
              <a:t>Sales</a:t>
            </a:r>
          </a:p>
        </c:rich>
      </c:tx>
      <c:layout>
        <c:manualLayout>
          <c:xMode val="edge"/>
          <c:yMode val="edge"/>
          <c:x val="0.68936408032607999"/>
          <c:y val="0.16291802362497301"/>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2">
                  <a:shade val="58000"/>
                </a:schemeClr>
              </a:solidFill>
              <a:ln w="9525" cap="flat" cmpd="sng" algn="ctr">
                <a:solidFill>
                  <a:schemeClr val="accent2">
                    <a:shade val="50000"/>
                    <a:shade val="95000"/>
                    <a:satMod val="104999"/>
                  </a:schemeClr>
                </a:solidFill>
                <a:prstDash val="solid"/>
                <a:round/>
              </a:ln>
              <a:effectLst/>
            </c:spPr>
            <c:extLst>
              <c:ext xmlns:c16="http://schemas.microsoft.com/office/drawing/2014/chart" uri="{C3380CC4-5D6E-409C-BE32-E72D297353CC}">
                <c16:uniqueId val="{00000001-A6A5-284F-BBA2-046AF3B0338A}"/>
              </c:ext>
            </c:extLst>
          </c:dPt>
          <c:dPt>
            <c:idx val="1"/>
            <c:bubble3D val="0"/>
            <c:spPr>
              <a:solidFill>
                <a:schemeClr val="accent2">
                  <a:shade val="86000"/>
                </a:schemeClr>
              </a:solidFill>
              <a:ln w="9525" cap="flat" cmpd="sng" algn="ctr">
                <a:solidFill>
                  <a:schemeClr val="accent2">
                    <a:shade val="50000"/>
                    <a:shade val="95000"/>
                    <a:satMod val="104999"/>
                  </a:schemeClr>
                </a:solidFill>
                <a:prstDash val="solid"/>
                <a:round/>
              </a:ln>
              <a:effectLst/>
            </c:spPr>
            <c:extLst>
              <c:ext xmlns:c16="http://schemas.microsoft.com/office/drawing/2014/chart" uri="{C3380CC4-5D6E-409C-BE32-E72D297353CC}">
                <c16:uniqueId val="{00000003-A6A5-284F-BBA2-046AF3B0338A}"/>
              </c:ext>
            </c:extLst>
          </c:dPt>
          <c:dPt>
            <c:idx val="2"/>
            <c:bubble3D val="0"/>
            <c:spPr>
              <a:solidFill>
                <a:schemeClr val="accent2">
                  <a:tint val="86000"/>
                </a:schemeClr>
              </a:solidFill>
              <a:ln w="9525" cap="flat" cmpd="sng" algn="ctr">
                <a:solidFill>
                  <a:schemeClr val="accent2">
                    <a:shade val="50000"/>
                    <a:shade val="95000"/>
                    <a:satMod val="104999"/>
                  </a:schemeClr>
                </a:solidFill>
                <a:prstDash val="solid"/>
                <a:round/>
              </a:ln>
              <a:effectLst/>
            </c:spPr>
            <c:extLst>
              <c:ext xmlns:c16="http://schemas.microsoft.com/office/drawing/2014/chart" uri="{C3380CC4-5D6E-409C-BE32-E72D297353CC}">
                <c16:uniqueId val="{00000005-A6A5-284F-BBA2-046AF3B0338A}"/>
              </c:ext>
            </c:extLst>
          </c:dPt>
          <c:dPt>
            <c:idx val="3"/>
            <c:bubble3D val="0"/>
            <c:spPr>
              <a:solidFill>
                <a:schemeClr val="accent2">
                  <a:tint val="58000"/>
                </a:schemeClr>
              </a:solidFill>
              <a:ln w="9525" cap="flat" cmpd="sng" algn="ctr">
                <a:solidFill>
                  <a:schemeClr val="accent2">
                    <a:shade val="50000"/>
                    <a:shade val="95000"/>
                    <a:satMod val="104999"/>
                  </a:schemeClr>
                </a:solidFill>
                <a:prstDash val="solid"/>
                <a:round/>
              </a:ln>
              <a:effectLst/>
            </c:spPr>
            <c:extLst>
              <c:ext xmlns:c16="http://schemas.microsoft.com/office/drawing/2014/chart" uri="{C3380CC4-5D6E-409C-BE32-E72D297353CC}">
                <c16:uniqueId val="{00000007-A6A5-284F-BBA2-046AF3B0338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6A5-284F-BBA2-046AF3B0338A}"/>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8829753304248298"/>
          <c:y val="0.33406009240483697"/>
          <c:w val="0.208647762396479"/>
          <c:h val="0.462916633748540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a:ea typeface="+mn-ea"/>
              <a:cs typeface="Calibri"/>
            </a:defRPr>
          </a:pPr>
          <a:endParaRPr lang="en-US"/>
        </a:p>
      </c:txPr>
    </c:legend>
    <c:plotVisOnly val="1"/>
    <c:dispBlanksAs val="zero"/>
    <c:showDLblsOverMax val="0"/>
  </c:chart>
  <c:spPr>
    <a:solidFill>
      <a:schemeClr val="lt1"/>
    </a:solidFill>
    <a:ln w="9525" cap="flat" cmpd="sng" algn="ctr">
      <a:noFill/>
      <a:prstDash val="solid"/>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Chart Title</a:t>
            </a:r>
          </a:p>
        </c:rich>
      </c:tx>
      <c:layout>
        <c:manualLayout>
          <c:xMode val="edge"/>
          <c:yMode val="edge"/>
          <c:x val="2.56218832020997E-2"/>
          <c:y val="5.6250000000000001E-2"/>
        </c:manualLayout>
      </c:layout>
      <c:overlay val="0"/>
    </c:title>
    <c:autoTitleDeleted val="0"/>
    <c:plotArea>
      <c:layout/>
      <c:pieChart>
        <c:varyColors val="1"/>
        <c:ser>
          <c:idx val="0"/>
          <c:order val="0"/>
          <c:tx>
            <c:strRef>
              <c:f>Sheet1!$B$1</c:f>
              <c:strCache>
                <c:ptCount val="1"/>
                <c:pt idx="0">
                  <c:v>Sales</c:v>
                </c:pt>
              </c:strCache>
            </c:strRef>
          </c:tx>
          <c:spPr>
            <a:ln w="28575" cmpd="sng">
              <a:solidFill>
                <a:schemeClr val="bg1"/>
              </a:solidFill>
            </a:ln>
          </c:spPr>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2F5-5B42-A8F3-0A96E47676F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189386482939598"/>
          <c:y val="0.28115378937007901"/>
          <c:w val="0.23393946850393699"/>
          <c:h val="0.49369192913385801"/>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0" i="0" dirty="0">
                <a:solidFill>
                  <a:schemeClr val="tx1"/>
                </a:solidFill>
                <a:latin typeface="Arial" panose="020B0604020202020204" pitchFamily="34" charset="0"/>
                <a:cs typeface="Arial" panose="020B0604020202020204" pitchFamily="34" charset="0"/>
              </a:rPr>
              <a:t>Sales</a:t>
            </a:r>
          </a:p>
        </c:rich>
      </c:tx>
      <c:layout>
        <c:manualLayout>
          <c:xMode val="edge"/>
          <c:yMode val="edge"/>
          <c:x val="0.68936408032607999"/>
          <c:y val="0.16291802362497301"/>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1-5055-EE43-ADEA-1E19F67DFBD3}"/>
              </c:ext>
            </c:extLst>
          </c:dPt>
          <c:dPt>
            <c:idx val="1"/>
            <c:bubble3D val="0"/>
            <c:spPr>
              <a:solidFill>
                <a:schemeClr val="accent2"/>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3-5055-EE43-ADEA-1E19F67DFBD3}"/>
              </c:ext>
            </c:extLst>
          </c:dPt>
          <c:dPt>
            <c:idx val="2"/>
            <c:bubble3D val="0"/>
            <c:spPr>
              <a:solidFill>
                <a:schemeClr val="accent3"/>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5-5055-EE43-ADEA-1E19F67DFBD3}"/>
              </c:ext>
            </c:extLst>
          </c:dPt>
          <c:dPt>
            <c:idx val="3"/>
            <c:bubble3D val="0"/>
            <c:spPr>
              <a:solidFill>
                <a:schemeClr val="accent4"/>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7-5055-EE43-ADEA-1E19F67DFBD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5055-EE43-ADEA-1E19F67DFBD3}"/>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8829753304248298"/>
          <c:y val="0.33406009240483697"/>
          <c:w val="0.208647762396479"/>
          <c:h val="0.462916633748540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a:ea typeface="+mn-ea"/>
              <a:cs typeface="Calibri"/>
            </a:defRPr>
          </a:pPr>
          <a:endParaRPr lang="en-US"/>
        </a:p>
      </c:txPr>
    </c:legend>
    <c:plotVisOnly val="1"/>
    <c:dispBlanksAs val="zero"/>
    <c:showDLblsOverMax val="0"/>
  </c:chart>
  <c:spPr>
    <a:solidFill>
      <a:schemeClr val="lt1"/>
    </a:solidFill>
    <a:ln w="9525" cap="flat" cmpd="sng" algn="ctr">
      <a:noFill/>
      <a:prstDash val="solid"/>
      <a:roun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7F7F7F"/>
                </a:solidFill>
                <a:latin typeface="+mn-lt"/>
                <a:ea typeface="+mn-ea"/>
                <a:cs typeface="+mn-cs"/>
              </a:defRPr>
            </a:pPr>
            <a:r>
              <a:rPr lang="en-US" b="0" i="0" dirty="0">
                <a:solidFill>
                  <a:schemeClr val="tx1"/>
                </a:solidFill>
                <a:latin typeface="Arial" panose="020B0604020202020204" pitchFamily="34" charset="0"/>
                <a:cs typeface="Arial" panose="020B0604020202020204" pitchFamily="34" charset="0"/>
              </a:rPr>
              <a:t>Sales</a:t>
            </a:r>
          </a:p>
        </c:rich>
      </c:tx>
      <c:layout>
        <c:manualLayout>
          <c:xMode val="edge"/>
          <c:yMode val="edge"/>
          <c:x val="0.126378267788543"/>
          <c:y val="0.102904285884018"/>
        </c:manualLayout>
      </c:layout>
      <c:overlay val="0"/>
      <c:spPr>
        <a:noFill/>
        <a:ln>
          <a:noFill/>
        </a:ln>
        <a:effectLst/>
      </c:spPr>
    </c:title>
    <c:autoTitleDeleted val="0"/>
    <c:plotArea>
      <c:layout>
        <c:manualLayout>
          <c:layoutTarget val="inner"/>
          <c:xMode val="edge"/>
          <c:yMode val="edge"/>
          <c:x val="0.38560737392393801"/>
          <c:y val="0.18261316872427999"/>
          <c:w val="0.49919981710105199"/>
          <c:h val="0.74879972565157804"/>
        </c:manualLayout>
      </c:layout>
      <c:pieChart>
        <c:varyColors val="1"/>
        <c:ser>
          <c:idx val="0"/>
          <c:order val="0"/>
          <c:tx>
            <c:strRef>
              <c:f>Sheet1!$B$1</c:f>
              <c:strCache>
                <c:ptCount val="1"/>
                <c:pt idx="0">
                  <c:v>Sales</c:v>
                </c:pt>
              </c:strCache>
            </c:strRef>
          </c:tx>
          <c:dPt>
            <c:idx val="0"/>
            <c:bubble3D val="0"/>
            <c:spPr>
              <a:solidFill>
                <a:schemeClr val="accent1"/>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1-07CE-1D4B-8D45-4E40F459BD1B}"/>
              </c:ext>
            </c:extLst>
          </c:dPt>
          <c:dPt>
            <c:idx val="1"/>
            <c:bubble3D val="0"/>
            <c:spPr>
              <a:solidFill>
                <a:schemeClr val="accent2"/>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3-07CE-1D4B-8D45-4E40F459BD1B}"/>
              </c:ext>
            </c:extLst>
          </c:dPt>
          <c:dPt>
            <c:idx val="2"/>
            <c:bubble3D val="0"/>
            <c:spPr>
              <a:solidFill>
                <a:schemeClr val="accent3"/>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5-07CE-1D4B-8D45-4E40F459BD1B}"/>
              </c:ext>
            </c:extLst>
          </c:dPt>
          <c:dPt>
            <c:idx val="3"/>
            <c:bubble3D val="0"/>
            <c:spPr>
              <a:solidFill>
                <a:schemeClr val="accent4"/>
              </a:solidFill>
              <a:ln w="9525" cap="flat" cmpd="sng" algn="ctr">
                <a:solidFill>
                  <a:schemeClr val="accent1">
                    <a:shade val="50000"/>
                    <a:shade val="95000"/>
                    <a:satMod val="104999"/>
                  </a:schemeClr>
                </a:solidFill>
                <a:prstDash val="solid"/>
                <a:round/>
              </a:ln>
              <a:effectLst/>
            </c:spPr>
            <c:extLst>
              <c:ext xmlns:c16="http://schemas.microsoft.com/office/drawing/2014/chart" uri="{C3380CC4-5D6E-409C-BE32-E72D297353CC}">
                <c16:uniqueId val="{00000007-07CE-1D4B-8D45-4E40F459BD1B}"/>
              </c:ext>
            </c:extLst>
          </c:dPt>
          <c:cat>
            <c:strRef>
              <c:f>Sheet1!$A$2:$A$5</c:f>
              <c:strCache>
                <c:ptCount val="3"/>
                <c:pt idx="0">
                  <c:v>1st Qtr</c:v>
                </c:pt>
                <c:pt idx="1">
                  <c:v>2nd Qtr</c:v>
                </c:pt>
                <c:pt idx="2">
                  <c:v>3rd Qtr</c:v>
                </c:pt>
              </c:strCache>
            </c:strRef>
          </c:cat>
          <c:val>
            <c:numRef>
              <c:f>Sheet1!$B$2:$B$5</c:f>
              <c:numCache>
                <c:formatCode>General</c:formatCode>
                <c:ptCount val="4"/>
                <c:pt idx="0">
                  <c:v>8.1999999999999993</c:v>
                </c:pt>
                <c:pt idx="1">
                  <c:v>4</c:v>
                </c:pt>
                <c:pt idx="2">
                  <c:v>2</c:v>
                </c:pt>
              </c:numCache>
            </c:numRef>
          </c:val>
          <c:extLst>
            <c:ext xmlns:c16="http://schemas.microsoft.com/office/drawing/2014/chart" uri="{C3380CC4-5D6E-409C-BE32-E72D297353CC}">
              <c16:uniqueId val="{00000008-07CE-1D4B-8D45-4E40F459BD1B}"/>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3"/>
        <c:delete val="1"/>
      </c:legendEntry>
      <c:layout>
        <c:manualLayout>
          <c:xMode val="edge"/>
          <c:yMode val="edge"/>
          <c:x val="0.108164880881659"/>
          <c:y val="0.28690641100418002"/>
          <c:w val="0.208647762396479"/>
          <c:h val="0.462916633748540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a:ea typeface="+mn-ea"/>
              <a:cs typeface="Calibri"/>
            </a:defRPr>
          </a:pPr>
          <a:endParaRPr lang="en-US"/>
        </a:p>
      </c:txPr>
    </c:legend>
    <c:plotVisOnly val="1"/>
    <c:dispBlanksAs val="zero"/>
    <c:showDLblsOverMax val="0"/>
  </c:chart>
  <c:spPr>
    <a:solidFill>
      <a:schemeClr val="lt1"/>
    </a:solidFill>
    <a:ln w="9525" cap="flat" cmpd="sng" algn="ctr">
      <a:noFill/>
      <a:prstDash val="solid"/>
      <a:round/>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areaChart>
        <c:grouping val="stacked"/>
        <c:varyColors val="0"/>
        <c:ser>
          <c:idx val="0"/>
          <c:order val="0"/>
          <c:tx>
            <c:strRef>
              <c:f>Sheet1!$B$1</c:f>
              <c:strCache>
                <c:ptCount val="1"/>
                <c:pt idx="0">
                  <c:v>Series 1</c:v>
                </c:pt>
              </c:strCache>
            </c:strRef>
          </c:tx>
          <c:cat>
            <c:strRef>
              <c:f>Sheet1!$A$2:$A$5</c:f>
              <c:strCache>
                <c:ptCount val="4"/>
                <c:pt idx="0">
                  <c:v>1</c:v>
                </c:pt>
                <c:pt idx="1">
                  <c:v>2</c:v>
                </c:pt>
                <c:pt idx="2">
                  <c:v>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578-6A46-B073-5C623649DA11}"/>
            </c:ext>
          </c:extLst>
        </c:ser>
        <c:ser>
          <c:idx val="1"/>
          <c:order val="1"/>
          <c:tx>
            <c:strRef>
              <c:f>Sheet1!$C$1</c:f>
              <c:strCache>
                <c:ptCount val="1"/>
                <c:pt idx="0">
                  <c:v>Series 2</c:v>
                </c:pt>
              </c:strCache>
            </c:strRef>
          </c:tx>
          <c:cat>
            <c:strRef>
              <c:f>Sheet1!$A$2:$A$5</c:f>
              <c:strCache>
                <c:ptCount val="4"/>
                <c:pt idx="0">
                  <c:v>1</c:v>
                </c:pt>
                <c:pt idx="1">
                  <c:v>2</c:v>
                </c:pt>
                <c:pt idx="2">
                  <c:v>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578-6A46-B073-5C623649DA11}"/>
            </c:ext>
          </c:extLst>
        </c:ser>
        <c:ser>
          <c:idx val="2"/>
          <c:order val="2"/>
          <c:tx>
            <c:strRef>
              <c:f>Sheet1!$D$1</c:f>
              <c:strCache>
                <c:ptCount val="1"/>
                <c:pt idx="0">
                  <c:v>Series 3</c:v>
                </c:pt>
              </c:strCache>
            </c:strRef>
          </c:tx>
          <c:cat>
            <c:strRef>
              <c:f>Sheet1!$A$2:$A$5</c:f>
              <c:strCache>
                <c:ptCount val="4"/>
                <c:pt idx="0">
                  <c:v>1</c:v>
                </c:pt>
                <c:pt idx="1">
                  <c:v>2</c:v>
                </c:pt>
                <c:pt idx="2">
                  <c:v>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578-6A46-B073-5C623649DA11}"/>
            </c:ext>
          </c:extLst>
        </c:ser>
        <c:dLbls>
          <c:showLegendKey val="0"/>
          <c:showVal val="0"/>
          <c:showCatName val="0"/>
          <c:showSerName val="0"/>
          <c:showPercent val="0"/>
          <c:showBubbleSize val="0"/>
        </c:dLbls>
        <c:axId val="2106424552"/>
        <c:axId val="2106427560"/>
      </c:areaChart>
      <c:catAx>
        <c:axId val="2106424552"/>
        <c:scaling>
          <c:orientation val="minMax"/>
        </c:scaling>
        <c:delete val="0"/>
        <c:axPos val="b"/>
        <c:numFmt formatCode="General" sourceLinked="0"/>
        <c:majorTickMark val="out"/>
        <c:minorTickMark val="none"/>
        <c:tickLblPos val="nextTo"/>
        <c:txPr>
          <a:bodyPr/>
          <a:lstStyle/>
          <a:p>
            <a:pPr algn="ctr">
              <a:defRPr/>
            </a:pPr>
            <a:endParaRPr lang="en-US"/>
          </a:p>
        </c:txPr>
        <c:crossAx val="2106427560"/>
        <c:crosses val="autoZero"/>
        <c:auto val="1"/>
        <c:lblAlgn val="ctr"/>
        <c:lblOffset val="100"/>
        <c:noMultiLvlLbl val="0"/>
      </c:catAx>
      <c:valAx>
        <c:axId val="2106427560"/>
        <c:scaling>
          <c:orientation val="minMax"/>
        </c:scaling>
        <c:delete val="0"/>
        <c:axPos val="l"/>
        <c:majorGridlines/>
        <c:numFmt formatCode="General" sourceLinked="1"/>
        <c:majorTickMark val="out"/>
        <c:minorTickMark val="none"/>
        <c:tickLblPos val="nextTo"/>
        <c:crossAx val="2106424552"/>
        <c:crosses val="autoZero"/>
        <c:crossBetween val="midCat"/>
      </c:valAx>
    </c:plotArea>
    <c:legend>
      <c:legendPos val="r"/>
      <c:layout>
        <c:manualLayout>
          <c:xMode val="edge"/>
          <c:yMode val="edge"/>
          <c:x val="0.79831246094238195"/>
          <c:y val="0.25463203129020601"/>
          <c:w val="0.18074735850326401"/>
          <c:h val="0.40441451068616402"/>
        </c:manualLayout>
      </c:layout>
      <c:overlay val="0"/>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39352076182785"/>
          <c:y val="3.9518473652331902E-2"/>
          <c:w val="0.83500689817619"/>
          <c:h val="0.80343024429638599"/>
        </c:manualLayout>
      </c:layout>
      <c:barChart>
        <c:barDir val="bar"/>
        <c:grouping val="stacked"/>
        <c:varyColors val="0"/>
        <c:ser>
          <c:idx val="0"/>
          <c:order val="0"/>
          <c:tx>
            <c:strRef>
              <c:f>Sheet1!$B$1</c:f>
              <c:strCache>
                <c:ptCount val="1"/>
                <c:pt idx="0">
                  <c:v>Sales</c:v>
                </c:pt>
              </c:strCache>
            </c:strRef>
          </c:tx>
          <c:spPr>
            <a:solidFill>
              <a:schemeClr val="accent5"/>
            </a:solidFill>
            <a:ln w="9525" cap="flat" cmpd="sng" algn="ctr">
              <a:solidFill>
                <a:schemeClr val="accent5">
                  <a:shade val="50000"/>
                  <a:shade val="95000"/>
                  <a:satMod val="104999"/>
                </a:schemeClr>
              </a:solidFill>
              <a:prstDash val="solid"/>
              <a:round/>
            </a:ln>
            <a:effectLst/>
          </c:spPr>
          <c:invertIfNegative val="0"/>
          <c:dPt>
            <c:idx val="0"/>
            <c:invertIfNegative val="0"/>
            <c:bubble3D val="0"/>
            <c:extLst>
              <c:ext xmlns:c16="http://schemas.microsoft.com/office/drawing/2014/chart" uri="{C3380CC4-5D6E-409C-BE32-E72D297353CC}">
                <c16:uniqueId val="{00000001-C151-5240-A257-271F118B9348}"/>
              </c:ext>
            </c:extLst>
          </c:dPt>
          <c:dPt>
            <c:idx val="1"/>
            <c:invertIfNegative val="0"/>
            <c:bubble3D val="0"/>
            <c:extLst>
              <c:ext xmlns:c16="http://schemas.microsoft.com/office/drawing/2014/chart" uri="{C3380CC4-5D6E-409C-BE32-E72D297353CC}">
                <c16:uniqueId val="{00000003-C151-5240-A257-271F118B9348}"/>
              </c:ext>
            </c:extLst>
          </c:dPt>
          <c:dPt>
            <c:idx val="2"/>
            <c:invertIfNegative val="0"/>
            <c:bubble3D val="0"/>
            <c:extLst>
              <c:ext xmlns:c16="http://schemas.microsoft.com/office/drawing/2014/chart" uri="{C3380CC4-5D6E-409C-BE32-E72D297353CC}">
                <c16:uniqueId val="{00000005-C151-5240-A257-271F118B9348}"/>
              </c:ext>
            </c:extLst>
          </c:dPt>
          <c:dPt>
            <c:idx val="3"/>
            <c:invertIfNegative val="0"/>
            <c:bubble3D val="0"/>
            <c:extLst>
              <c:ext xmlns:c16="http://schemas.microsoft.com/office/drawing/2014/chart" uri="{C3380CC4-5D6E-409C-BE32-E72D297353CC}">
                <c16:uniqueId val="{00000007-C151-5240-A257-271F118B934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c:v>
                </c:pt>
                <c:pt idx="1">
                  <c:v>10</c:v>
                </c:pt>
                <c:pt idx="2">
                  <c:v>16</c:v>
                </c:pt>
                <c:pt idx="3">
                  <c:v>24</c:v>
                </c:pt>
              </c:numCache>
            </c:numRef>
          </c:val>
          <c:extLst>
            <c:ext xmlns:c16="http://schemas.microsoft.com/office/drawing/2014/chart" uri="{C3380CC4-5D6E-409C-BE32-E72D297353CC}">
              <c16:uniqueId val="{00000008-C151-5240-A257-271F118B9348}"/>
            </c:ext>
          </c:extLst>
        </c:ser>
        <c:dLbls>
          <c:showLegendKey val="0"/>
          <c:showVal val="1"/>
          <c:showCatName val="0"/>
          <c:showSerName val="0"/>
          <c:showPercent val="0"/>
          <c:showBubbleSize val="0"/>
        </c:dLbls>
        <c:gapWidth val="75"/>
        <c:overlap val="100"/>
        <c:axId val="2106502776"/>
        <c:axId val="2106490904"/>
      </c:barChart>
      <c:valAx>
        <c:axId val="2106490904"/>
        <c:scaling>
          <c:orientation val="minMax"/>
        </c:scaling>
        <c:delete val="1"/>
        <c:axPos val="b"/>
        <c:numFmt formatCode="General" sourceLinked="1"/>
        <c:majorTickMark val="none"/>
        <c:minorTickMark val="none"/>
        <c:tickLblPos val="none"/>
        <c:crossAx val="2106502776"/>
        <c:crosses val="autoZero"/>
        <c:crossBetween val="between"/>
      </c:valAx>
      <c:catAx>
        <c:axId val="2106502776"/>
        <c:scaling>
          <c:orientation val="minMax"/>
        </c:scaling>
        <c:delete val="0"/>
        <c:axPos val="l"/>
        <c:numFmt formatCode="General" sourceLinked="0"/>
        <c:majorTickMark val="none"/>
        <c:minorTickMark val="none"/>
        <c:tickLblPos val="nextTo"/>
        <c:spPr>
          <a:noFill/>
          <a:ln w="9525" cap="flat" cmpd="sng" algn="ctr">
            <a:solidFill>
              <a:schemeClr val="dk1">
                <a:tint val="75000"/>
                <a:shade val="95000"/>
                <a:satMod val="104999"/>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06490904"/>
        <c:crosses val="autoZero"/>
        <c:auto val="1"/>
        <c:lblAlgn val="ctr"/>
        <c:lblOffset val="100"/>
        <c:noMultiLvlLbl val="0"/>
      </c:catAx>
      <c:spPr>
        <a:solidFill>
          <a:schemeClr val="accent5">
            <a:tint val="20000"/>
          </a:schemeClr>
        </a:solidFill>
        <a:ln>
          <a:noFill/>
        </a:ln>
        <a:effectLst/>
      </c:spPr>
    </c:plotArea>
    <c:legend>
      <c:legendPos val="t"/>
      <c:layout>
        <c:manualLayout>
          <c:xMode val="edge"/>
          <c:yMode val="edge"/>
          <c:x val="0.127963692038495"/>
          <c:y val="0.86538461538461497"/>
          <c:w val="0.76757688942728297"/>
          <c:h val="9.721078134463960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noFill/>
      <a:prstDash val="solid"/>
      <a:round/>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39352076182785"/>
          <c:y val="3.9518473652331902E-2"/>
          <c:w val="0.83500689817619"/>
          <c:h val="0.80343024429638599"/>
        </c:manualLayout>
      </c:layout>
      <c:barChart>
        <c:barDir val="col"/>
        <c:grouping val="clustered"/>
        <c:varyColors val="0"/>
        <c:ser>
          <c:idx val="0"/>
          <c:order val="0"/>
          <c:tx>
            <c:strRef>
              <c:f>Sheet1!$B$1</c:f>
              <c:strCache>
                <c:ptCount val="1"/>
                <c:pt idx="0">
                  <c:v>Sales</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3057-7441-8AA6-E03656CA0D9D}"/>
              </c:ext>
            </c:extLst>
          </c:dPt>
          <c:dPt>
            <c:idx val="1"/>
            <c:invertIfNegative val="0"/>
            <c:bubble3D val="0"/>
            <c:extLst>
              <c:ext xmlns:c16="http://schemas.microsoft.com/office/drawing/2014/chart" uri="{C3380CC4-5D6E-409C-BE32-E72D297353CC}">
                <c16:uniqueId val="{00000001-3057-7441-8AA6-E03656CA0D9D}"/>
              </c:ext>
            </c:extLst>
          </c:dPt>
          <c:dPt>
            <c:idx val="2"/>
            <c:invertIfNegative val="0"/>
            <c:bubble3D val="0"/>
            <c:extLst>
              <c:ext xmlns:c16="http://schemas.microsoft.com/office/drawing/2014/chart" uri="{C3380CC4-5D6E-409C-BE32-E72D297353CC}">
                <c16:uniqueId val="{00000002-3057-7441-8AA6-E03656CA0D9D}"/>
              </c:ext>
            </c:extLst>
          </c:dPt>
          <c:dPt>
            <c:idx val="3"/>
            <c:invertIfNegative val="0"/>
            <c:bubble3D val="0"/>
            <c:extLst>
              <c:ext xmlns:c16="http://schemas.microsoft.com/office/drawing/2014/chart" uri="{C3380CC4-5D6E-409C-BE32-E72D297353CC}">
                <c16:uniqueId val="{00000003-3057-7441-8AA6-E03656CA0D9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8</c:v>
                </c:pt>
                <c:pt idx="2">
                  <c:v>12</c:v>
                </c:pt>
                <c:pt idx="3">
                  <c:v>15</c:v>
                </c:pt>
              </c:numCache>
            </c:numRef>
          </c:val>
          <c:extLst>
            <c:ext xmlns:c16="http://schemas.microsoft.com/office/drawing/2014/chart" uri="{C3380CC4-5D6E-409C-BE32-E72D297353CC}">
              <c16:uniqueId val="{00000004-3057-7441-8AA6-E03656CA0D9D}"/>
            </c:ext>
          </c:extLst>
        </c:ser>
        <c:dLbls>
          <c:showLegendKey val="0"/>
          <c:showVal val="1"/>
          <c:showCatName val="0"/>
          <c:showSerName val="0"/>
          <c:showPercent val="0"/>
          <c:showBubbleSize val="0"/>
        </c:dLbls>
        <c:gapWidth val="75"/>
        <c:axId val="2106561704"/>
        <c:axId val="2106558712"/>
      </c:barChart>
      <c:valAx>
        <c:axId val="2106558712"/>
        <c:scaling>
          <c:orientation val="minMax"/>
        </c:scaling>
        <c:delete val="1"/>
        <c:axPos val="l"/>
        <c:numFmt formatCode="General" sourceLinked="1"/>
        <c:majorTickMark val="none"/>
        <c:minorTickMark val="none"/>
        <c:tickLblPos val="none"/>
        <c:crossAx val="2106561704"/>
        <c:crosses val="autoZero"/>
        <c:crossBetween val="between"/>
      </c:valAx>
      <c:catAx>
        <c:axId val="210656170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4999"/>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0655871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17079991169302E-2"/>
          <c:y val="5.7246376811594203E-2"/>
          <c:w val="0.71551647165599597"/>
          <c:h val="0.81768115942028996"/>
        </c:manualLayout>
      </c:layout>
      <c:lineChart>
        <c:grouping val="standard"/>
        <c:varyColors val="0"/>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7</c:v>
                </c:pt>
              </c:numCache>
            </c:numRef>
          </c:val>
          <c:smooth val="0"/>
          <c:extLst>
            <c:ext xmlns:c16="http://schemas.microsoft.com/office/drawing/2014/chart" uri="{C3380CC4-5D6E-409C-BE32-E72D297353CC}">
              <c16:uniqueId val="{00000000-FA47-514B-9890-58D0BF51BDB8}"/>
            </c:ext>
          </c:extLst>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6</c:v>
                </c:pt>
              </c:numCache>
            </c:numRef>
          </c:val>
          <c:smooth val="0"/>
          <c:extLst>
            <c:ext xmlns:c16="http://schemas.microsoft.com/office/drawing/2014/chart" uri="{C3380CC4-5D6E-409C-BE32-E72D297353CC}">
              <c16:uniqueId val="{00000001-FA47-514B-9890-58D0BF51BDB8}"/>
            </c:ext>
          </c:extLst>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A47-514B-9890-58D0BF51BDB8}"/>
            </c:ext>
          </c:extLst>
        </c:ser>
        <c:dLbls>
          <c:showLegendKey val="0"/>
          <c:showVal val="0"/>
          <c:showCatName val="0"/>
          <c:showSerName val="0"/>
          <c:showPercent val="0"/>
          <c:showBubbleSize val="0"/>
        </c:dLbls>
        <c:smooth val="0"/>
        <c:axId val="2077894168"/>
        <c:axId val="2077897176"/>
      </c:lineChart>
      <c:catAx>
        <c:axId val="2077894168"/>
        <c:scaling>
          <c:orientation val="minMax"/>
        </c:scaling>
        <c:delete val="0"/>
        <c:axPos val="b"/>
        <c:numFmt formatCode="General" sourceLinked="0"/>
        <c:majorTickMark val="out"/>
        <c:minorTickMark val="none"/>
        <c:tickLblPos val="nextTo"/>
        <c:crossAx val="2077897176"/>
        <c:crosses val="autoZero"/>
        <c:auto val="1"/>
        <c:lblAlgn val="ctr"/>
        <c:lblOffset val="100"/>
        <c:noMultiLvlLbl val="0"/>
      </c:catAx>
      <c:valAx>
        <c:axId val="2077897176"/>
        <c:scaling>
          <c:orientation val="minMax"/>
        </c:scaling>
        <c:delete val="0"/>
        <c:axPos val="l"/>
        <c:majorGridlines/>
        <c:numFmt formatCode="General" sourceLinked="1"/>
        <c:majorTickMark val="out"/>
        <c:minorTickMark val="none"/>
        <c:tickLblPos val="nextTo"/>
        <c:crossAx val="2077894168"/>
        <c:crosses val="autoZero"/>
        <c:crossBetween val="between"/>
      </c:valAx>
    </c:plotArea>
    <c:legend>
      <c:legendPos val="r"/>
      <c:layout>
        <c:manualLayout>
          <c:xMode val="edge"/>
          <c:yMode val="edge"/>
          <c:x val="0.80246277626511597"/>
          <c:y val="0.28210801095515198"/>
          <c:w val="0.17774481030780243"/>
          <c:h val="0.435637909391761"/>
        </c:manualLayout>
      </c:layout>
      <c:overlay val="0"/>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Chart Title</a:t>
            </a:r>
          </a:p>
        </c:rich>
      </c:tx>
      <c:overlay val="0"/>
    </c:title>
    <c:autoTitleDeleted val="0"/>
    <c:plotArea>
      <c:layout>
        <c:manualLayout>
          <c:layoutTarget val="inner"/>
          <c:xMode val="edge"/>
          <c:yMode val="edge"/>
          <c:x val="8.2626710496139399E-2"/>
          <c:y val="0.172432432432432"/>
          <c:w val="0.73966898555156302"/>
          <c:h val="0.64912619706320496"/>
        </c:manualLayout>
      </c:layout>
      <c:lineChart>
        <c:grouping val="stacked"/>
        <c:varyColors val="0"/>
        <c:ser>
          <c:idx val="0"/>
          <c:order val="0"/>
          <c:tx>
            <c:strRef>
              <c:f>Sheet1!$B$1</c:f>
              <c:strCache>
                <c:ptCount val="1"/>
                <c:pt idx="0">
                  <c:v>Series 1</c:v>
                </c:pt>
              </c:strCache>
            </c:strRef>
          </c:tx>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20</c:v>
                </c:pt>
                <c:pt idx="4">
                  <c:v>23</c:v>
                </c:pt>
              </c:numCache>
            </c:numRef>
          </c:val>
          <c:smooth val="0"/>
          <c:extLst>
            <c:ext xmlns:c16="http://schemas.microsoft.com/office/drawing/2014/chart" uri="{C3380CC4-5D6E-409C-BE32-E72D297353CC}">
              <c16:uniqueId val="{00000000-0A96-244A-8EF2-735D4B55588D}"/>
            </c:ext>
          </c:extLst>
        </c:ser>
        <c:ser>
          <c:idx val="1"/>
          <c:order val="1"/>
          <c:tx>
            <c:strRef>
              <c:f>Sheet1!$C$1</c:f>
              <c:strCache>
                <c:ptCount val="1"/>
                <c:pt idx="0">
                  <c:v>Series 2</c:v>
                </c:pt>
              </c:strCache>
            </c:strRef>
          </c:tx>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23</c:v>
                </c:pt>
                <c:pt idx="4">
                  <c:v>30</c:v>
                </c:pt>
              </c:numCache>
            </c:numRef>
          </c:val>
          <c:smooth val="0"/>
          <c:extLst>
            <c:ext xmlns:c16="http://schemas.microsoft.com/office/drawing/2014/chart" uri="{C3380CC4-5D6E-409C-BE32-E72D297353CC}">
              <c16:uniqueId val="{00000001-0A96-244A-8EF2-735D4B55588D}"/>
            </c:ext>
          </c:extLst>
        </c:ser>
        <c:ser>
          <c:idx val="2"/>
          <c:order val="2"/>
          <c:tx>
            <c:strRef>
              <c:f>Sheet1!$D$1</c:f>
              <c:strCache>
                <c:ptCount val="1"/>
                <c:pt idx="0">
                  <c:v>Series 3</c:v>
                </c:pt>
              </c:strCache>
            </c:strRef>
          </c:tx>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2</c:v>
                </c:pt>
                <c:pt idx="1">
                  <c:v>2</c:v>
                </c:pt>
                <c:pt idx="2">
                  <c:v>3</c:v>
                </c:pt>
                <c:pt idx="3">
                  <c:v>35</c:v>
                </c:pt>
                <c:pt idx="4">
                  <c:v>35</c:v>
                </c:pt>
              </c:numCache>
            </c:numRef>
          </c:val>
          <c:smooth val="0"/>
          <c:extLst>
            <c:ext xmlns:c16="http://schemas.microsoft.com/office/drawing/2014/chart" uri="{C3380CC4-5D6E-409C-BE32-E72D297353CC}">
              <c16:uniqueId val="{00000002-0A96-244A-8EF2-735D4B55588D}"/>
            </c:ext>
          </c:extLst>
        </c:ser>
        <c:dLbls>
          <c:showLegendKey val="0"/>
          <c:showVal val="0"/>
          <c:showCatName val="0"/>
          <c:showSerName val="0"/>
          <c:showPercent val="0"/>
          <c:showBubbleSize val="0"/>
        </c:dLbls>
        <c:marker val="1"/>
        <c:smooth val="0"/>
        <c:axId val="2109260744"/>
        <c:axId val="2109263752"/>
      </c:lineChart>
      <c:catAx>
        <c:axId val="2109260744"/>
        <c:scaling>
          <c:orientation val="minMax"/>
        </c:scaling>
        <c:delete val="0"/>
        <c:axPos val="b"/>
        <c:numFmt formatCode="General" sourceLinked="0"/>
        <c:majorTickMark val="out"/>
        <c:minorTickMark val="none"/>
        <c:tickLblPos val="nextTo"/>
        <c:crossAx val="2109263752"/>
        <c:crosses val="autoZero"/>
        <c:auto val="1"/>
        <c:lblAlgn val="ctr"/>
        <c:lblOffset val="100"/>
        <c:noMultiLvlLbl val="0"/>
      </c:catAx>
      <c:valAx>
        <c:axId val="2109263752"/>
        <c:scaling>
          <c:orientation val="minMax"/>
        </c:scaling>
        <c:delete val="0"/>
        <c:axPos val="l"/>
        <c:majorGridlines/>
        <c:numFmt formatCode="General" sourceLinked="1"/>
        <c:majorTickMark val="out"/>
        <c:minorTickMark val="none"/>
        <c:tickLblPos val="nextTo"/>
        <c:crossAx val="2109260744"/>
        <c:crosses val="autoZero"/>
        <c:crossBetween val="between"/>
      </c:valAx>
    </c:plotArea>
    <c:legend>
      <c:legendPos val="r"/>
      <c:layout>
        <c:manualLayout>
          <c:xMode val="edge"/>
          <c:yMode val="edge"/>
          <c:x val="0.84333129475320401"/>
          <c:y val="0.30103234730793799"/>
          <c:w val="0.143723721428025"/>
          <c:h val="0.38171908916790798"/>
        </c:manualLayout>
      </c:layout>
      <c:overlay val="0"/>
    </c:legend>
    <c:plotVisOnly val="1"/>
    <c:dispBlanksAs val="zero"/>
    <c:showDLblsOverMax val="0"/>
  </c:chart>
  <c:txPr>
    <a:bodyPr/>
    <a:lstStyle/>
    <a:p>
      <a:pPr>
        <a:defRPr sz="18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E25-9A46-8DBE-1872751C9C0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E25-9A46-8DBE-1872751C9C0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E25-9A46-8DBE-1872751C9C0A}"/>
            </c:ext>
          </c:extLst>
        </c:ser>
        <c:dLbls>
          <c:showLegendKey val="0"/>
          <c:showVal val="0"/>
          <c:showCatName val="0"/>
          <c:showSerName val="0"/>
          <c:showPercent val="0"/>
          <c:showBubbleSize val="0"/>
        </c:dLbls>
        <c:gapWidth val="150"/>
        <c:axId val="2109313128"/>
        <c:axId val="2109316104"/>
      </c:barChart>
      <c:catAx>
        <c:axId val="2109313128"/>
        <c:scaling>
          <c:orientation val="minMax"/>
        </c:scaling>
        <c:delete val="0"/>
        <c:axPos val="b"/>
        <c:numFmt formatCode="General" sourceLinked="0"/>
        <c:majorTickMark val="out"/>
        <c:minorTickMark val="none"/>
        <c:tickLblPos val="nextTo"/>
        <c:crossAx val="2109316104"/>
        <c:crosses val="autoZero"/>
        <c:auto val="1"/>
        <c:lblAlgn val="ctr"/>
        <c:lblOffset val="100"/>
        <c:noMultiLvlLbl val="0"/>
      </c:catAx>
      <c:valAx>
        <c:axId val="2109316104"/>
        <c:scaling>
          <c:orientation val="minMax"/>
        </c:scaling>
        <c:delete val="0"/>
        <c:axPos val="l"/>
        <c:majorGridlines/>
        <c:numFmt formatCode="General" sourceLinked="1"/>
        <c:majorTickMark val="out"/>
        <c:minorTickMark val="none"/>
        <c:tickLblPos val="nextTo"/>
        <c:crossAx val="2109313128"/>
        <c:crosses val="autoZero"/>
        <c:crossBetween val="between"/>
      </c:valAx>
    </c:plotArea>
    <c:legend>
      <c:legendPos val="r"/>
      <c:layout>
        <c:manualLayout>
          <c:xMode val="edge"/>
          <c:yMode val="edge"/>
          <c:x val="0.85441861040954803"/>
          <c:y val="0.282443651574803"/>
          <c:w val="0.13300277323825099"/>
          <c:h val="0.356987696850394"/>
        </c:manualLayout>
      </c:layout>
      <c:overlay val="0"/>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431D9-17B3-4349-9FF5-1EE4F0BEB7B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7BC6C6-6ACA-1648-B050-FCED47CEADA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69F70FD-15C4-CF4A-AB85-DABBF94D0B9F}" type="datetimeFigureOut">
              <a:rPr lang="en-US" smtClean="0"/>
              <a:t>5/24/22</a:t>
            </a:fld>
            <a:endParaRPr lang="en-US"/>
          </a:p>
        </p:txBody>
      </p:sp>
      <p:sp>
        <p:nvSpPr>
          <p:cNvPr id="4" name="Footer Placeholder 3">
            <a:extLst>
              <a:ext uri="{FF2B5EF4-FFF2-40B4-BE49-F238E27FC236}">
                <a16:creationId xmlns:a16="http://schemas.microsoft.com/office/drawing/2014/main" id="{BB7247A8-BE4D-8844-B26F-1ACAF522157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8FC7BD-F210-824F-B8DA-B33052DC4BE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30365D-3C98-A046-AB68-A1B4153D65DB}" type="slidenum">
              <a:rPr lang="en-US" smtClean="0"/>
              <a:t>‹#›</a:t>
            </a:fld>
            <a:endParaRPr lang="en-US"/>
          </a:p>
        </p:txBody>
      </p:sp>
    </p:spTree>
    <p:extLst>
      <p:ext uri="{BB962C8B-B14F-4D97-AF65-F5344CB8AC3E}">
        <p14:creationId xmlns:p14="http://schemas.microsoft.com/office/powerpoint/2010/main" val="55270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b="0" i="0">
                <a:latin typeface="Arial" panose="020B0604020202020204" pitchFamily="34" charset="0"/>
              </a:defRPr>
            </a:lvl1pPr>
          </a:lstStyle>
          <a:p>
            <a:fld id="{CCDCD36B-5985-445C-8495-4E22F9D482A0}" type="datetimeFigureOut">
              <a:rPr lang="en-US" smtClean="0"/>
              <a:pPr/>
              <a:t>5/24/22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E14DBC2-3772-4F96-9A23-1AE886B67B29}" type="slidenum">
              <a:rPr lang="en-US" smtClean="0"/>
              <a:pPr/>
              <a:t>‹#›</a:t>
            </a:fld>
            <a:endParaRPr lang="en-US" dirty="0"/>
          </a:p>
        </p:txBody>
      </p:sp>
    </p:spTree>
    <p:extLst>
      <p:ext uri="{BB962C8B-B14F-4D97-AF65-F5344CB8AC3E}">
        <p14:creationId xmlns:p14="http://schemas.microsoft.com/office/powerpoint/2010/main" val="965166281"/>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lvl1pPr>
              <a:defRPr b="0" i="0"/>
            </a:lvl1pPr>
          </a:lstStyle>
          <a:p>
            <a:fld id="{E28B1E03-9A9C-426F-AE74-CE4F2B6FC131}" type="slidenum">
              <a:rPr lang="en-US" smtClean="0"/>
              <a:pPr/>
              <a:t>‹#›</a:t>
            </a:fld>
            <a:endParaRPr lang="en-US" dirty="0"/>
          </a:p>
        </p:txBody>
      </p:sp>
      <p:sp>
        <p:nvSpPr>
          <p:cNvPr id="26" name="Shape 26"/>
          <p:cNvSpPr>
            <a:spLocks noGrp="1"/>
          </p:cNvSpPr>
          <p:nvPr>
            <p:ph type="title"/>
          </p:nvPr>
        </p:nvSpPr>
        <p:spPr>
          <a:xfrm>
            <a:off x="457200" y="9525"/>
            <a:ext cx="8229600" cy="559958"/>
          </a:xfrm>
          <a:prstGeom prst="rect">
            <a:avLst/>
          </a:prstGeom>
        </p:spPr>
        <p:txBody>
          <a:bodyPr/>
          <a:lstStyle/>
          <a:p>
            <a:r>
              <a:rPr lang="en-US" dirty="0"/>
              <a:t>Click to edit Master title style</a:t>
            </a:r>
            <a:endParaRPr dirty="0"/>
          </a:p>
        </p:txBody>
      </p:sp>
      <p:sp>
        <p:nvSpPr>
          <p:cNvPr id="27" name="Shape 27"/>
          <p:cNvSpPr>
            <a:spLocks noGrp="1"/>
          </p:cNvSpPr>
          <p:nvPr>
            <p:ph type="body" sz="half" idx="1"/>
          </p:nvPr>
        </p:nvSpPr>
        <p:spPr>
          <a:xfrm>
            <a:off x="457200" y="1256845"/>
            <a:ext cx="8229600" cy="3555079"/>
          </a:xfrm>
          <a:prstGeom prst="rect">
            <a:avLst/>
          </a:prstGeom>
        </p:spPr>
        <p:txBody>
          <a:bodyPr/>
          <a:lstStyle>
            <a:lvl1pPr>
              <a:defRPr b="0" i="0">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876318-95D6-D045-B0C3-21874EAE5B64}"/>
              </a:ext>
            </a:extLst>
          </p:cNvPr>
          <p:cNvSpPr>
            <a:spLocks noGrp="1"/>
          </p:cNvSpPr>
          <p:nvPr>
            <p:ph type="sldNum" sz="quarter" idx="10"/>
          </p:nvPr>
        </p:nvSpPr>
        <p:spPr/>
        <p:txBody>
          <a:bodyPr/>
          <a:lstStyle/>
          <a:p>
            <a:fld id="{E28B1E03-9A9C-426F-AE74-CE4F2B6FC131}" type="slidenum">
              <a:rPr lang="en-US" smtClean="0"/>
              <a:pPr/>
              <a:t>‹#›</a:t>
            </a:fld>
            <a:endParaRPr lang="en-US" dirty="0"/>
          </a:p>
        </p:txBody>
      </p:sp>
      <p:sp>
        <p:nvSpPr>
          <p:cNvPr id="4" name="Rectangle 3">
            <a:extLst>
              <a:ext uri="{FF2B5EF4-FFF2-40B4-BE49-F238E27FC236}">
                <a16:creationId xmlns:a16="http://schemas.microsoft.com/office/drawing/2014/main" id="{B2FFB7C3-87D2-CC8B-6087-941A0F56AC49}"/>
              </a:ext>
            </a:extLst>
          </p:cNvPr>
          <p:cNvSpPr/>
          <p:nvPr userDrawn="1"/>
        </p:nvSpPr>
        <p:spPr>
          <a:xfrm>
            <a:off x="-32480" y="0"/>
            <a:ext cx="9176479" cy="142875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84479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F83878-AED7-7062-9E65-6F92C772798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85" y="4660210"/>
            <a:ext cx="9134475" cy="485775"/>
          </a:xfrm>
          <a:prstGeom prst="rect">
            <a:avLst/>
          </a:prstGeom>
        </p:spPr>
      </p:pic>
      <p:grpSp>
        <p:nvGrpSpPr>
          <p:cNvPr id="4" name="Group 4"/>
          <p:cNvGrpSpPr/>
          <p:nvPr/>
        </p:nvGrpSpPr>
        <p:grpSpPr>
          <a:xfrm>
            <a:off x="0" y="1"/>
            <a:ext cx="9144000" cy="765935"/>
            <a:chOff x="0" y="0"/>
            <a:chExt cx="9144000" cy="1021246"/>
          </a:xfrm>
        </p:grpSpPr>
        <p:sp>
          <p:nvSpPr>
            <p:cNvPr id="2" name="Shape 2"/>
            <p:cNvSpPr/>
            <p:nvPr/>
          </p:nvSpPr>
          <p:spPr>
            <a:xfrm>
              <a:off x="0" y="0"/>
              <a:ext cx="9144000" cy="1021246"/>
            </a:xfrm>
            <a:prstGeom prst="rect">
              <a:avLst/>
            </a:prstGeom>
            <a:solidFill>
              <a:srgbClr val="0065A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sz="1350" b="0" i="0" dirty="0">
                <a:latin typeface="Arial" panose="020B0604020202020204" pitchFamily="34" charset="0"/>
                <a:cs typeface="Arial" panose="020B0604020202020204" pitchFamily="34" charset="0"/>
              </a:endParaRPr>
            </a:p>
          </p:txBody>
        </p:sp>
        <p:sp>
          <p:nvSpPr>
            <p:cNvPr id="3" name="Shape 3"/>
            <p:cNvSpPr/>
            <p:nvPr/>
          </p:nvSpPr>
          <p:spPr>
            <a:xfrm>
              <a:off x="0" y="410596"/>
              <a:ext cx="9144000" cy="200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300">
                  <a:solidFill>
                    <a:srgbClr val="FFFFFF"/>
                  </a:solidFill>
                </a:defRPr>
              </a:lvl1pPr>
            </a:lstStyle>
            <a:p>
              <a:r>
                <a:rPr sz="975" b="0" i="0" dirty="0">
                  <a:latin typeface="Arial" panose="020B0604020202020204" pitchFamily="34" charset="0"/>
                  <a:cs typeface="Arial" panose="020B0604020202020204" pitchFamily="34" charset="0"/>
                </a:rPr>
                <a:t> </a:t>
              </a:r>
            </a:p>
          </p:txBody>
        </p:sp>
      </p:grpSp>
      <p:sp>
        <p:nvSpPr>
          <p:cNvPr id="5" name="Shape 5"/>
          <p:cNvSpPr>
            <a:spLocks noGrp="1"/>
          </p:cNvSpPr>
          <p:nvPr>
            <p:ph type="sldNum" sz="quarter" idx="2"/>
          </p:nvPr>
        </p:nvSpPr>
        <p:spPr>
          <a:xfrm>
            <a:off x="8610601" y="4890144"/>
            <a:ext cx="209351" cy="207749"/>
          </a:xfrm>
          <a:prstGeom prst="rect">
            <a:avLst/>
          </a:prstGeom>
          <a:ln w="12700">
            <a:miter lim="400000"/>
          </a:ln>
        </p:spPr>
        <p:txBody>
          <a:bodyPr wrap="none" lIns="45719" rIns="45719" anchor="ctr">
            <a:spAutoFit/>
          </a:bodyPr>
          <a:lstStyle>
            <a:lvl1pPr>
              <a:defRPr sz="750" b="0" i="0">
                <a:solidFill>
                  <a:schemeClr val="bg1"/>
                </a:solidFill>
                <a:latin typeface="Arial" panose="020B0604020202020204" pitchFamily="34" charset="0"/>
                <a:cs typeface="Arial" panose="020B0604020202020204" pitchFamily="34" charset="0"/>
              </a:defRPr>
            </a:lvl1pPr>
          </a:lstStyle>
          <a:p>
            <a:fld id="{E28B1E03-9A9C-426F-AE74-CE4F2B6FC131}" type="slidenum">
              <a:rPr lang="en-US" smtClean="0"/>
              <a:pPr/>
              <a:t>‹#›</a:t>
            </a:fld>
            <a:endParaRPr lang="en-US" dirty="0"/>
          </a:p>
        </p:txBody>
      </p:sp>
      <p:sp>
        <p:nvSpPr>
          <p:cNvPr id="6" name="Shape 6"/>
          <p:cNvSpPr>
            <a:spLocks noGrp="1"/>
          </p:cNvSpPr>
          <p:nvPr>
            <p:ph type="title"/>
          </p:nvPr>
        </p:nvSpPr>
        <p:spPr>
          <a:xfrm>
            <a:off x="457200" y="0"/>
            <a:ext cx="8229600" cy="55995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rPr lang="en-US" dirty="0"/>
              <a:t>Click to edit Master title style</a:t>
            </a:r>
            <a:endParaRPr dirty="0"/>
          </a:p>
        </p:txBody>
      </p:sp>
      <p:sp>
        <p:nvSpPr>
          <p:cNvPr id="7" name="Shape 7"/>
          <p:cNvSpPr>
            <a:spLocks noGrp="1"/>
          </p:cNvSpPr>
          <p:nvPr>
            <p:ph type="body" idx="1"/>
          </p:nvPr>
        </p:nvSpPr>
        <p:spPr>
          <a:xfrm>
            <a:off x="457200" y="1256844"/>
            <a:ext cx="8223250" cy="336907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 bg1="lt1" tx1="dk1" bg2="lt2" tx2="dk2" accent1="accent1" accent2="accent2" accent3="accent3" accent4="accent4" accent5="accent5" accent6="accent6" hlink="hlink" folHlink="folHlink"/>
  <p:sldLayoutIdLst>
    <p:sldLayoutId id="2147483700" r:id="rId1"/>
    <p:sldLayoutId id="2147483720" r:id="rId2"/>
  </p:sldLayoutIdLst>
  <p:transition spd="med"/>
  <p:txStyles>
    <p:titleStyle>
      <a:lvl1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1pPr>
      <a:lvl2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2pPr>
      <a:lvl3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3pPr>
      <a:lvl4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4pPr>
      <a:lvl5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5pPr>
      <a:lvl6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6pPr>
      <a:lvl7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7pPr>
      <a:lvl8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8pPr>
      <a:lvl9pPr marL="0" marR="0" indent="0" algn="l" defTabSz="685800" rtl="0" eaLnBrk="1" latinLnBrk="0" hangingPunct="1">
        <a:lnSpc>
          <a:spcPct val="90000"/>
        </a:lnSpc>
        <a:spcBef>
          <a:spcPts val="0"/>
        </a:spcBef>
        <a:spcAft>
          <a:spcPts val="0"/>
        </a:spcAft>
        <a:buClrTx/>
        <a:buSzTx/>
        <a:buFontTx/>
        <a:buNone/>
        <a:tabLst/>
        <a:defRPr sz="1800" b="1" i="0" u="none" strike="noStrike" cap="none" spc="0" baseline="0">
          <a:ln>
            <a:noFill/>
          </a:ln>
          <a:solidFill>
            <a:srgbClr val="FFFFFF"/>
          </a:solidFill>
          <a:uFillTx/>
          <a:latin typeface="+mj-lt"/>
          <a:ea typeface="+mj-ea"/>
          <a:cs typeface="+mj-cs"/>
          <a:sym typeface="Arial"/>
        </a:defRPr>
      </a:lvl9pPr>
    </p:titleStyle>
    <p:bodyStyle>
      <a:lvl1pPr marL="0" marR="0" indent="0" algn="l" defTabSz="685800" rtl="0" eaLnBrk="1" latinLnBrk="0" hangingPunct="1">
        <a:lnSpc>
          <a:spcPct val="90000"/>
        </a:lnSpc>
        <a:spcBef>
          <a:spcPts val="1200"/>
        </a:spcBef>
        <a:spcAft>
          <a:spcPts val="0"/>
        </a:spcAft>
        <a:buClrTx/>
        <a:buSzTx/>
        <a:buFontTx/>
        <a:buNone/>
        <a:tabLst/>
        <a:defRPr sz="1575" b="0" i="0" u="none" strike="noStrike" cap="none" spc="0" baseline="0">
          <a:ln>
            <a:noFill/>
          </a:ln>
          <a:solidFill>
            <a:schemeClr val="accent3"/>
          </a:solidFill>
          <a:uFillTx/>
          <a:latin typeface="+mn-lt"/>
          <a:ea typeface="+mj-ea"/>
          <a:cs typeface="+mj-cs"/>
          <a:sym typeface="Arial"/>
        </a:defRPr>
      </a:lvl1pPr>
      <a:lvl2pPr marL="170260" marR="0" indent="-170260" algn="l" defTabSz="685800" rtl="0" eaLnBrk="1" latinLnBrk="0" hangingPunct="1">
        <a:lnSpc>
          <a:spcPct val="90000"/>
        </a:lnSpc>
        <a:spcBef>
          <a:spcPts val="1200"/>
        </a:spcBef>
        <a:spcAft>
          <a:spcPts val="0"/>
        </a:spcAft>
        <a:buClrTx/>
        <a:buSzPct val="100000"/>
        <a:buFontTx/>
        <a:buChar char="•"/>
        <a:tabLst/>
        <a:defRPr sz="1575" b="0" i="0" u="none" strike="noStrike" cap="none" spc="0" baseline="0">
          <a:ln>
            <a:noFill/>
          </a:ln>
          <a:solidFill>
            <a:schemeClr val="accent3"/>
          </a:solidFill>
          <a:uFillTx/>
          <a:latin typeface="+mn-lt"/>
          <a:ea typeface="+mj-ea"/>
          <a:cs typeface="+mj-cs"/>
          <a:sym typeface="Arial"/>
        </a:defRPr>
      </a:lvl2pPr>
      <a:lvl3pPr marL="368895" marR="0" indent="-198636" algn="l" defTabSz="685800" rtl="0" eaLnBrk="1" latinLnBrk="0" hangingPunct="1">
        <a:lnSpc>
          <a:spcPct val="90000"/>
        </a:lnSpc>
        <a:spcBef>
          <a:spcPts val="1200"/>
        </a:spcBef>
        <a:spcAft>
          <a:spcPts val="0"/>
        </a:spcAft>
        <a:buClrTx/>
        <a:buSzPct val="100000"/>
        <a:buFontTx/>
        <a:buChar char="–"/>
        <a:tabLst/>
        <a:defRPr sz="1575" b="0" i="0" u="none" strike="noStrike" cap="none" spc="0" baseline="0">
          <a:ln>
            <a:noFill/>
          </a:ln>
          <a:solidFill>
            <a:schemeClr val="accent3"/>
          </a:solidFill>
          <a:uFillTx/>
          <a:latin typeface="+mn-lt"/>
          <a:ea typeface="+mj-ea"/>
          <a:cs typeface="+mj-cs"/>
          <a:sym typeface="Arial"/>
        </a:defRPr>
      </a:lvl3pPr>
      <a:lvl4pPr marL="563984" marR="0" indent="-223466" algn="l" defTabSz="685800" rtl="0" eaLnBrk="1" latinLnBrk="0" hangingPunct="1">
        <a:lnSpc>
          <a:spcPct val="90000"/>
        </a:lnSpc>
        <a:spcBef>
          <a:spcPts val="1200"/>
        </a:spcBef>
        <a:spcAft>
          <a:spcPts val="0"/>
        </a:spcAft>
        <a:buClrTx/>
        <a:buSzPct val="100000"/>
        <a:buFontTx/>
        <a:buChar char="•"/>
        <a:tabLst/>
        <a:defRPr sz="1575" b="0" i="0" u="none" strike="noStrike" cap="none" spc="0" baseline="0">
          <a:ln>
            <a:noFill/>
          </a:ln>
          <a:solidFill>
            <a:schemeClr val="accent3"/>
          </a:solidFill>
          <a:uFillTx/>
          <a:latin typeface="+mn-lt"/>
          <a:ea typeface="+mj-ea"/>
          <a:cs typeface="+mj-cs"/>
          <a:sym typeface="Arial"/>
        </a:defRPr>
      </a:lvl4pPr>
      <a:lvl5pPr marL="732681" marR="0" indent="-221903" algn="l" defTabSz="685800" rtl="0" eaLnBrk="1" latinLnBrk="0" hangingPunct="1">
        <a:lnSpc>
          <a:spcPct val="90000"/>
        </a:lnSpc>
        <a:spcBef>
          <a:spcPts val="1200"/>
        </a:spcBef>
        <a:spcAft>
          <a:spcPts val="0"/>
        </a:spcAft>
        <a:buClrTx/>
        <a:buSzPct val="100000"/>
        <a:buFontTx/>
        <a:buChar char="–"/>
        <a:tabLst/>
        <a:defRPr sz="1575" b="0" i="0" u="none" strike="noStrike" cap="none" spc="0" baseline="0">
          <a:ln>
            <a:noFill/>
          </a:ln>
          <a:solidFill>
            <a:schemeClr val="accent3"/>
          </a:solidFill>
          <a:uFillTx/>
          <a:latin typeface="+mn-lt"/>
          <a:ea typeface="+mj-ea"/>
          <a:cs typeface="+mj-cs"/>
          <a:sym typeface="Arial"/>
        </a:defRPr>
      </a:lvl5pPr>
      <a:lvl6pPr marL="1914525" marR="0" indent="-200025" algn="l" defTabSz="685800" rtl="0" eaLnBrk="1" latinLnBrk="0" hangingPunct="1">
        <a:lnSpc>
          <a:spcPct val="90000"/>
        </a:lnSpc>
        <a:spcBef>
          <a:spcPts val="1200"/>
        </a:spcBef>
        <a:spcAft>
          <a:spcPts val="0"/>
        </a:spcAft>
        <a:buClrTx/>
        <a:buSzPct val="100000"/>
        <a:buFontTx/>
        <a:buChar char="•"/>
        <a:tabLst/>
        <a:defRPr sz="1575" b="1" i="0" u="none" strike="noStrike" cap="none" spc="0" baseline="0">
          <a:ln>
            <a:noFill/>
          </a:ln>
          <a:solidFill>
            <a:srgbClr val="767171"/>
          </a:solidFill>
          <a:uFillTx/>
          <a:latin typeface="+mj-lt"/>
          <a:ea typeface="+mj-ea"/>
          <a:cs typeface="+mj-cs"/>
          <a:sym typeface="Arial"/>
        </a:defRPr>
      </a:lvl6pPr>
      <a:lvl7pPr marL="2257425" marR="0" indent="-200025" algn="l" defTabSz="685800" rtl="0" eaLnBrk="1" latinLnBrk="0" hangingPunct="1">
        <a:lnSpc>
          <a:spcPct val="90000"/>
        </a:lnSpc>
        <a:spcBef>
          <a:spcPts val="1200"/>
        </a:spcBef>
        <a:spcAft>
          <a:spcPts val="0"/>
        </a:spcAft>
        <a:buClrTx/>
        <a:buSzPct val="100000"/>
        <a:buFontTx/>
        <a:buChar char="•"/>
        <a:tabLst/>
        <a:defRPr sz="1575" b="1" i="0" u="none" strike="noStrike" cap="none" spc="0" baseline="0">
          <a:ln>
            <a:noFill/>
          </a:ln>
          <a:solidFill>
            <a:srgbClr val="767171"/>
          </a:solidFill>
          <a:uFillTx/>
          <a:latin typeface="+mj-lt"/>
          <a:ea typeface="+mj-ea"/>
          <a:cs typeface="+mj-cs"/>
          <a:sym typeface="Arial"/>
        </a:defRPr>
      </a:lvl7pPr>
      <a:lvl8pPr marL="2600325" marR="0" indent="-200025" algn="l" defTabSz="685800" rtl="0" eaLnBrk="1" latinLnBrk="0" hangingPunct="1">
        <a:lnSpc>
          <a:spcPct val="90000"/>
        </a:lnSpc>
        <a:spcBef>
          <a:spcPts val="1200"/>
        </a:spcBef>
        <a:spcAft>
          <a:spcPts val="0"/>
        </a:spcAft>
        <a:buClrTx/>
        <a:buSzPct val="100000"/>
        <a:buFontTx/>
        <a:buChar char="•"/>
        <a:tabLst/>
        <a:defRPr sz="1575" b="1" i="0" u="none" strike="noStrike" cap="none" spc="0" baseline="0">
          <a:ln>
            <a:noFill/>
          </a:ln>
          <a:solidFill>
            <a:srgbClr val="767171"/>
          </a:solidFill>
          <a:uFillTx/>
          <a:latin typeface="+mj-lt"/>
          <a:ea typeface="+mj-ea"/>
          <a:cs typeface="+mj-cs"/>
          <a:sym typeface="Arial"/>
        </a:defRPr>
      </a:lvl8pPr>
      <a:lvl9pPr marL="2943225" marR="0" indent="-200025" algn="l" defTabSz="685800" rtl="0" eaLnBrk="1" latinLnBrk="0" hangingPunct="1">
        <a:lnSpc>
          <a:spcPct val="90000"/>
        </a:lnSpc>
        <a:spcBef>
          <a:spcPts val="1200"/>
        </a:spcBef>
        <a:spcAft>
          <a:spcPts val="0"/>
        </a:spcAft>
        <a:buClrTx/>
        <a:buSzPct val="100000"/>
        <a:buFontTx/>
        <a:buChar char="•"/>
        <a:tabLst/>
        <a:defRPr sz="1575" b="1" i="0" u="none" strike="noStrike" cap="none" spc="0" baseline="0">
          <a:ln>
            <a:noFill/>
          </a:ln>
          <a:solidFill>
            <a:srgbClr val="767171"/>
          </a:solidFill>
          <a:uFillTx/>
          <a:latin typeface="+mj-lt"/>
          <a:ea typeface="+mj-ea"/>
          <a:cs typeface="+mj-cs"/>
          <a:sym typeface="Arial"/>
        </a:defRPr>
      </a:lvl9pPr>
    </p:bodyStyle>
    <p:otherStyle>
      <a:lvl1pPr marL="0" marR="0" indent="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1pPr>
      <a:lvl2pPr marL="0" marR="0" indent="3429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2pPr>
      <a:lvl3pPr marL="0" marR="0" indent="6858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3pPr>
      <a:lvl4pPr marL="0" marR="0" indent="10287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4pPr>
      <a:lvl5pPr marL="0" marR="0" indent="13716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5pPr>
      <a:lvl6pPr marL="0" marR="0" indent="17145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6pPr>
      <a:lvl7pPr marL="0" marR="0" indent="20574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7pPr>
      <a:lvl8pPr marL="0" marR="0" indent="24003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8pPr>
      <a:lvl9pPr marL="0" marR="0" indent="2743200" algn="l" defTabSz="6858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6.png"/><Relationship Id="rId26" Type="http://schemas.openxmlformats.org/officeDocument/2006/relationships/image" Target="../media/image60.png"/><Relationship Id="rId3" Type="http://schemas.openxmlformats.org/officeDocument/2006/relationships/image" Target="../media/image42.png"/><Relationship Id="rId21" Type="http://schemas.openxmlformats.org/officeDocument/2006/relationships/image" Target="../media/image58.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7.png"/><Relationship Id="rId29"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22.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26.png"/><Relationship Id="rId28"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24.png"/><Relationship Id="rId31"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59.png"/><Relationship Id="rId27" Type="http://schemas.openxmlformats.org/officeDocument/2006/relationships/image" Target="../media/image61.png"/><Relationship Id="rId30"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89DF9-55EF-834A-B9B2-FF7A65B91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0271" y="1"/>
            <a:ext cx="6693728" cy="4657478"/>
          </a:xfrm>
          <a:prstGeom prst="rect">
            <a:avLst/>
          </a:prstGeom>
        </p:spPr>
      </p:pic>
      <p:pic>
        <p:nvPicPr>
          <p:cNvPr id="3" name="Picture 2">
            <a:extLst>
              <a:ext uri="{FF2B5EF4-FFF2-40B4-BE49-F238E27FC236}">
                <a16:creationId xmlns:a16="http://schemas.microsoft.com/office/drawing/2014/main" id="{304D9F5A-93DE-2F40-A3E0-AA666516EF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2756" y="216780"/>
            <a:ext cx="3071245" cy="4434349"/>
          </a:xfrm>
          <a:prstGeom prst="rect">
            <a:avLst/>
          </a:prstGeom>
        </p:spPr>
      </p:pic>
      <p:sp>
        <p:nvSpPr>
          <p:cNvPr id="4" name="TextBox 11">
            <a:extLst>
              <a:ext uri="{FF2B5EF4-FFF2-40B4-BE49-F238E27FC236}">
                <a16:creationId xmlns:a16="http://schemas.microsoft.com/office/drawing/2014/main" id="{F36053AD-2A7D-9A48-A239-D450F4D1BFDD}"/>
              </a:ext>
            </a:extLst>
          </p:cNvPr>
          <p:cNvSpPr txBox="1"/>
          <p:nvPr/>
        </p:nvSpPr>
        <p:spPr>
          <a:xfrm>
            <a:off x="1003963" y="800100"/>
            <a:ext cx="3257550" cy="283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Smile Brands</a:t>
            </a:r>
          </a:p>
          <a:p>
            <a:pPr>
              <a:defRPr sz="6000" b="1">
                <a:solidFill>
                  <a:srgbClr val="FFFFFF"/>
                </a:solidFill>
              </a:defRPr>
            </a:pPr>
            <a:r>
              <a:rPr lang="en-US" sz="4500" dirty="0">
                <a:solidFill>
                  <a:schemeClr val="accent1"/>
                </a:solidFill>
              </a:rPr>
              <a:t>PowerPoint</a:t>
            </a:r>
          </a:p>
          <a:p>
            <a:pPr>
              <a:defRPr sz="6000" b="1">
                <a:solidFill>
                  <a:srgbClr val="FFFFFF"/>
                </a:solidFill>
              </a:defRPr>
            </a:pPr>
            <a:r>
              <a:rPr lang="en-US" sz="4500" dirty="0">
                <a:solidFill>
                  <a:schemeClr val="accent1"/>
                </a:solidFill>
              </a:rPr>
              <a:t>Template</a:t>
            </a:r>
            <a:endParaRPr sz="4500" dirty="0">
              <a:solidFill>
                <a:schemeClr val="accent1"/>
              </a:solidFill>
            </a:endParaRPr>
          </a:p>
        </p:txBody>
      </p:sp>
    </p:spTree>
    <p:extLst>
      <p:ext uri="{BB962C8B-B14F-4D97-AF65-F5344CB8AC3E}">
        <p14:creationId xmlns:p14="http://schemas.microsoft.com/office/powerpoint/2010/main" val="161675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6E7D4-8661-D44C-9610-87CA13168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9897" y="0"/>
            <a:ext cx="3904103"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161636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6E7D4-8661-D44C-9610-87CA13168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57960" y="0"/>
            <a:ext cx="4071421"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305715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6E7D4-8661-D44C-9610-87CA13168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4126" y="0"/>
            <a:ext cx="3959875"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62729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92C78-B760-A402-BC4F-AE1D35D003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181684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11E9D-8CD1-AA4D-B86E-255134AE47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0308" y="0"/>
            <a:ext cx="3513692"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28232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pic>
        <p:nvPicPr>
          <p:cNvPr id="4" name="Picture 3">
            <a:extLst>
              <a:ext uri="{FF2B5EF4-FFF2-40B4-BE49-F238E27FC236}">
                <a16:creationId xmlns:a16="http://schemas.microsoft.com/office/drawing/2014/main" id="{09D46711-D305-CC44-88D3-1B424086E9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8954" y="0"/>
            <a:ext cx="3685046" cy="4639866"/>
          </a:xfrm>
          <a:prstGeom prst="rect">
            <a:avLst/>
          </a:prstGeom>
        </p:spPr>
      </p:pic>
    </p:spTree>
    <p:extLst>
      <p:ext uri="{BB962C8B-B14F-4D97-AF65-F5344CB8AC3E}">
        <p14:creationId xmlns:p14="http://schemas.microsoft.com/office/powerpoint/2010/main" val="87644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7B91-3595-6242-930C-129C6A3EF68C}"/>
              </a:ext>
            </a:extLst>
          </p:cNvPr>
          <p:cNvSpPr>
            <a:spLocks noGrp="1"/>
          </p:cNvSpPr>
          <p:nvPr>
            <p:ph type="title"/>
          </p:nvPr>
        </p:nvSpPr>
        <p:spPr/>
        <p:txBody>
          <a:bodyPr/>
          <a:lstStyle/>
          <a:p>
            <a:r>
              <a:rPr lang="en-US" dirty="0"/>
              <a:t>What’s included</a:t>
            </a:r>
          </a:p>
        </p:txBody>
      </p:sp>
      <p:sp>
        <p:nvSpPr>
          <p:cNvPr id="3" name="Text Placeholder 2">
            <a:extLst>
              <a:ext uri="{FF2B5EF4-FFF2-40B4-BE49-F238E27FC236}">
                <a16:creationId xmlns:a16="http://schemas.microsoft.com/office/drawing/2014/main" id="{22508407-8CBA-4240-881D-C15B8052B785}"/>
              </a:ext>
            </a:extLst>
          </p:cNvPr>
          <p:cNvSpPr>
            <a:spLocks noGrp="1"/>
          </p:cNvSpPr>
          <p:nvPr>
            <p:ph type="body" sz="half" idx="1"/>
          </p:nvPr>
        </p:nvSpPr>
        <p:spPr>
          <a:xfrm>
            <a:off x="1485900" y="1256845"/>
            <a:ext cx="5829300" cy="3555079"/>
          </a:xfrm>
        </p:spPr>
        <p:txBody>
          <a:bodyPr>
            <a:normAutofit/>
          </a:bodyPr>
          <a:lstStyle/>
          <a:p>
            <a:r>
              <a:rPr lang="en-US" dirty="0">
                <a:latin typeface="+mn-lt"/>
              </a:rPr>
              <a:t>This PowerPoint file has several template pages for you to choose from.</a:t>
            </a:r>
          </a:p>
          <a:p>
            <a:pPr marL="257175" indent="-257175">
              <a:buFont typeface="Arial" panose="020B0604020202020204" pitchFamily="34" charset="0"/>
              <a:buChar char="•"/>
            </a:pPr>
            <a:r>
              <a:rPr lang="en-US" dirty="0">
                <a:latin typeface="+mn-lt"/>
              </a:rPr>
              <a:t>Each template has a different layout with icons, images and content.</a:t>
            </a:r>
          </a:p>
          <a:p>
            <a:pPr marL="257175" indent="-257175">
              <a:buFont typeface="Arial" panose="020B0604020202020204" pitchFamily="34" charset="0"/>
              <a:buChar char="•"/>
            </a:pPr>
            <a:r>
              <a:rPr lang="en-US" dirty="0">
                <a:latin typeface="+mn-lt"/>
              </a:rPr>
              <a:t>If you are looking for a blank slide, simply click “new slide” and a blank page will appear.</a:t>
            </a:r>
          </a:p>
          <a:p>
            <a:pPr marL="257175" indent="-257175">
              <a:buFont typeface="Arial" panose="020B0604020202020204" pitchFamily="34" charset="0"/>
              <a:buChar char="•"/>
            </a:pPr>
            <a:r>
              <a:rPr lang="en-US" dirty="0">
                <a:latin typeface="+mn-lt"/>
              </a:rPr>
              <a:t>If you are using charts, graphs or tables from Excel, you can copy and paste these items into this PowerPoint and the colors will automatically update to match our brand.</a:t>
            </a:r>
          </a:p>
          <a:p>
            <a:pPr marL="257175" indent="-257175">
              <a:buFont typeface="Arial" panose="020B0604020202020204" pitchFamily="34" charset="0"/>
              <a:buChar char="•"/>
            </a:pPr>
            <a:r>
              <a:rPr lang="en-US" dirty="0">
                <a:latin typeface="+mn-lt"/>
              </a:rPr>
              <a:t>The end of the file has different cover slides to choose from.</a:t>
            </a:r>
          </a:p>
        </p:txBody>
      </p:sp>
    </p:spTree>
    <p:extLst>
      <p:ext uri="{BB962C8B-B14F-4D97-AF65-F5344CB8AC3E}">
        <p14:creationId xmlns:p14="http://schemas.microsoft.com/office/powerpoint/2010/main" val="27910658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Showing Info on a timeline</a:t>
            </a:r>
          </a:p>
        </p:txBody>
      </p:sp>
      <p:cxnSp>
        <p:nvCxnSpPr>
          <p:cNvPr id="42" name="Straight Connector 41">
            <a:extLst>
              <a:ext uri="{FF2B5EF4-FFF2-40B4-BE49-F238E27FC236}">
                <a16:creationId xmlns:a16="http://schemas.microsoft.com/office/drawing/2014/main" id="{DDF2763A-560B-B44B-A662-5FEC202692EC}"/>
              </a:ext>
            </a:extLst>
          </p:cNvPr>
          <p:cNvCxnSpPr>
            <a:endCxn id="48" idx="2"/>
          </p:cNvCxnSpPr>
          <p:nvPr/>
        </p:nvCxnSpPr>
        <p:spPr>
          <a:xfrm>
            <a:off x="1771650" y="2628900"/>
            <a:ext cx="5486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E02D7FB4-1BD5-7446-BFFC-62FBA6EC3393}"/>
              </a:ext>
            </a:extLst>
          </p:cNvPr>
          <p:cNvSpPr/>
          <p:nvPr/>
        </p:nvSpPr>
        <p:spPr>
          <a:xfrm>
            <a:off x="171450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98BDD3E3-970F-354A-ADEF-88278B2E8C55}"/>
              </a:ext>
            </a:extLst>
          </p:cNvPr>
          <p:cNvSpPr/>
          <p:nvPr/>
        </p:nvSpPr>
        <p:spPr>
          <a:xfrm>
            <a:off x="285750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7A41963A-0550-D249-B7B7-93E9E3D18737}"/>
              </a:ext>
            </a:extLst>
          </p:cNvPr>
          <p:cNvSpPr/>
          <p:nvPr/>
        </p:nvSpPr>
        <p:spPr>
          <a:xfrm>
            <a:off x="388620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9E625D6A-4970-B246-A8A4-610F0653520A}"/>
              </a:ext>
            </a:extLst>
          </p:cNvPr>
          <p:cNvSpPr/>
          <p:nvPr/>
        </p:nvSpPr>
        <p:spPr>
          <a:xfrm>
            <a:off x="508635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F5B7AD3D-54BC-F343-A2A6-C75BBB5A5D30}"/>
              </a:ext>
            </a:extLst>
          </p:cNvPr>
          <p:cNvSpPr/>
          <p:nvPr/>
        </p:nvSpPr>
        <p:spPr>
          <a:xfrm>
            <a:off x="605790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7E6134C1-7DCE-BC48-8B4A-AF3DA6092130}"/>
              </a:ext>
            </a:extLst>
          </p:cNvPr>
          <p:cNvSpPr/>
          <p:nvPr/>
        </p:nvSpPr>
        <p:spPr>
          <a:xfrm>
            <a:off x="7258050" y="257175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1CA8BE5-4871-3D41-8225-C72236067C48}"/>
              </a:ext>
            </a:extLst>
          </p:cNvPr>
          <p:cNvSpPr txBox="1"/>
          <p:nvPr/>
        </p:nvSpPr>
        <p:spPr>
          <a:xfrm>
            <a:off x="1314450" y="2686050"/>
            <a:ext cx="914400" cy="571375"/>
          </a:xfrm>
          <a:prstGeom prst="rect">
            <a:avLst/>
          </a:prstGeom>
          <a:noFill/>
        </p:spPr>
        <p:txBody>
          <a:bodyPr wrap="square" rtlCol="0">
            <a:spAutoFit/>
          </a:bodyPr>
          <a:lstStyle/>
          <a:p>
            <a:pPr algn="ctr">
              <a:buNone/>
            </a:pPr>
            <a:r>
              <a:rPr lang="en-US" sz="1050" dirty="0">
                <a:solidFill>
                  <a:schemeClr val="accent3"/>
                </a:solidFill>
                <a:latin typeface="Arial" panose="020B0604020202020204" pitchFamily="34" charset="0"/>
                <a:cs typeface="Arial" panose="020B0604020202020204" pitchFamily="34" charset="0"/>
              </a:rPr>
              <a:t>Lorem ipsum</a:t>
            </a:r>
            <a:endParaRPr lang="en-US" sz="1425" dirty="0">
              <a:solidFill>
                <a:schemeClr val="accent3"/>
              </a:solidFill>
              <a:latin typeface="Arial" panose="020B0604020202020204" pitchFamily="34" charset="0"/>
              <a:cs typeface="Arial" panose="020B0604020202020204" pitchFamily="34" charset="0"/>
            </a:endParaRPr>
          </a:p>
          <a:p>
            <a:pPr algn="ctr"/>
            <a:endParaRPr lang="en-US" sz="1013" dirty="0">
              <a:solidFill>
                <a:srgbClr val="807F83"/>
              </a:solidFill>
              <a:latin typeface="Arial"/>
              <a:cs typeface="Arial"/>
            </a:endParaRPr>
          </a:p>
        </p:txBody>
      </p:sp>
      <p:sp>
        <p:nvSpPr>
          <p:cNvPr id="50" name="TextBox 49">
            <a:extLst>
              <a:ext uri="{FF2B5EF4-FFF2-40B4-BE49-F238E27FC236}">
                <a16:creationId xmlns:a16="http://schemas.microsoft.com/office/drawing/2014/main" id="{5C8D69B8-6056-364D-A94A-7390AFF162AC}"/>
              </a:ext>
            </a:extLst>
          </p:cNvPr>
          <p:cNvSpPr txBox="1"/>
          <p:nvPr/>
        </p:nvSpPr>
        <p:spPr>
          <a:xfrm>
            <a:off x="2457450" y="2228850"/>
            <a:ext cx="914400" cy="571375"/>
          </a:xfrm>
          <a:prstGeom prst="rect">
            <a:avLst/>
          </a:prstGeom>
          <a:noFill/>
        </p:spPr>
        <p:txBody>
          <a:bodyPr wrap="square" rtlCol="0">
            <a:spAutoFit/>
          </a:bodyPr>
          <a:lstStyle/>
          <a:p>
            <a:pPr algn="ctr">
              <a:buNone/>
            </a:pPr>
            <a:r>
              <a:rPr lang="en-US" sz="1050" dirty="0">
                <a:solidFill>
                  <a:schemeClr val="accent3"/>
                </a:solidFill>
                <a:latin typeface="Arial" panose="020B0604020202020204" pitchFamily="34" charset="0"/>
                <a:cs typeface="Arial" panose="020B0604020202020204" pitchFamily="34" charset="0"/>
              </a:rPr>
              <a:t>Lorem ipsum</a:t>
            </a:r>
            <a:endParaRPr lang="en-US" sz="1425" dirty="0">
              <a:solidFill>
                <a:schemeClr val="accent3"/>
              </a:solidFill>
              <a:latin typeface="Arial" panose="020B0604020202020204" pitchFamily="34" charset="0"/>
              <a:cs typeface="Arial" panose="020B0604020202020204" pitchFamily="34" charset="0"/>
            </a:endParaRPr>
          </a:p>
          <a:p>
            <a:endParaRPr lang="en-US" sz="1013" dirty="0">
              <a:solidFill>
                <a:srgbClr val="807F83"/>
              </a:solidFill>
              <a:latin typeface="Arial"/>
              <a:cs typeface="Arial"/>
            </a:endParaRPr>
          </a:p>
        </p:txBody>
      </p:sp>
      <p:sp>
        <p:nvSpPr>
          <p:cNvPr id="51" name="TextBox 50">
            <a:extLst>
              <a:ext uri="{FF2B5EF4-FFF2-40B4-BE49-F238E27FC236}">
                <a16:creationId xmlns:a16="http://schemas.microsoft.com/office/drawing/2014/main" id="{0C892BCC-E156-6B4D-A89F-B9CCDF05E76E}"/>
              </a:ext>
            </a:extLst>
          </p:cNvPr>
          <p:cNvSpPr txBox="1"/>
          <p:nvPr/>
        </p:nvSpPr>
        <p:spPr>
          <a:xfrm>
            <a:off x="3486150" y="26860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endParaRPr lang="en-US" sz="1013" dirty="0">
              <a:solidFill>
                <a:srgbClr val="807F83"/>
              </a:solidFill>
              <a:latin typeface="Arial"/>
              <a:cs typeface="Arial"/>
            </a:endParaRPr>
          </a:p>
        </p:txBody>
      </p:sp>
      <p:sp>
        <p:nvSpPr>
          <p:cNvPr id="52" name="TextBox 51">
            <a:extLst>
              <a:ext uri="{FF2B5EF4-FFF2-40B4-BE49-F238E27FC236}">
                <a16:creationId xmlns:a16="http://schemas.microsoft.com/office/drawing/2014/main" id="{DB0BAB38-5855-FB41-A39A-79C927AD5676}"/>
              </a:ext>
            </a:extLst>
          </p:cNvPr>
          <p:cNvSpPr txBox="1"/>
          <p:nvPr/>
        </p:nvSpPr>
        <p:spPr>
          <a:xfrm>
            <a:off x="4686300" y="22288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endParaRPr lang="en-US" sz="1013" dirty="0">
              <a:solidFill>
                <a:srgbClr val="807F83"/>
              </a:solidFill>
              <a:latin typeface="Arial"/>
              <a:cs typeface="Arial"/>
            </a:endParaRPr>
          </a:p>
        </p:txBody>
      </p:sp>
      <p:sp>
        <p:nvSpPr>
          <p:cNvPr id="53" name="TextBox 52">
            <a:extLst>
              <a:ext uri="{FF2B5EF4-FFF2-40B4-BE49-F238E27FC236}">
                <a16:creationId xmlns:a16="http://schemas.microsoft.com/office/drawing/2014/main" id="{AD624436-214A-BA40-8E61-6EC0416C6F8D}"/>
              </a:ext>
            </a:extLst>
          </p:cNvPr>
          <p:cNvSpPr txBox="1"/>
          <p:nvPr/>
        </p:nvSpPr>
        <p:spPr>
          <a:xfrm>
            <a:off x="5657850" y="26860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endParaRPr lang="en-US" sz="1013" dirty="0">
              <a:solidFill>
                <a:srgbClr val="807F83"/>
              </a:solidFill>
              <a:latin typeface="Arial"/>
              <a:cs typeface="Arial"/>
            </a:endParaRPr>
          </a:p>
        </p:txBody>
      </p:sp>
      <p:sp>
        <p:nvSpPr>
          <p:cNvPr id="54" name="TextBox 53">
            <a:extLst>
              <a:ext uri="{FF2B5EF4-FFF2-40B4-BE49-F238E27FC236}">
                <a16:creationId xmlns:a16="http://schemas.microsoft.com/office/drawing/2014/main" id="{D0A48D5D-7163-1D4B-8F31-A0A390FF49D6}"/>
              </a:ext>
            </a:extLst>
          </p:cNvPr>
          <p:cNvSpPr txBox="1"/>
          <p:nvPr/>
        </p:nvSpPr>
        <p:spPr>
          <a:xfrm>
            <a:off x="6858000" y="22288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endParaRPr lang="en-US" sz="1013" dirty="0">
              <a:solidFill>
                <a:srgbClr val="807F83"/>
              </a:solidFill>
              <a:latin typeface="Arial"/>
              <a:cs typeface="Arial"/>
            </a:endParaRPr>
          </a:p>
        </p:txBody>
      </p:sp>
      <p:pic>
        <p:nvPicPr>
          <p:cNvPr id="3" name="Picture 2">
            <a:extLst>
              <a:ext uri="{FF2B5EF4-FFF2-40B4-BE49-F238E27FC236}">
                <a16:creationId xmlns:a16="http://schemas.microsoft.com/office/drawing/2014/main" id="{1A24F621-8892-0D48-AE0C-C140FBD3C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8750" y="1685925"/>
            <a:ext cx="685800" cy="685800"/>
          </a:xfrm>
          <a:prstGeom prst="rect">
            <a:avLst/>
          </a:prstGeom>
        </p:spPr>
      </p:pic>
      <p:pic>
        <p:nvPicPr>
          <p:cNvPr id="6" name="Picture 5">
            <a:extLst>
              <a:ext uri="{FF2B5EF4-FFF2-40B4-BE49-F238E27FC236}">
                <a16:creationId xmlns:a16="http://schemas.microsoft.com/office/drawing/2014/main" id="{CE370389-D4D3-3643-AE39-20DBFE4495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50" y="2933252"/>
            <a:ext cx="685800" cy="685800"/>
          </a:xfrm>
          <a:prstGeom prst="rect">
            <a:avLst/>
          </a:prstGeom>
        </p:spPr>
      </p:pic>
      <p:pic>
        <p:nvPicPr>
          <p:cNvPr id="8" name="Picture 7">
            <a:extLst>
              <a:ext uri="{FF2B5EF4-FFF2-40B4-BE49-F238E27FC236}">
                <a16:creationId xmlns:a16="http://schemas.microsoft.com/office/drawing/2014/main" id="{FE906F97-70E5-6942-8FEC-1724206E0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450" y="1685925"/>
            <a:ext cx="685800" cy="685800"/>
          </a:xfrm>
          <a:prstGeom prst="rect">
            <a:avLst/>
          </a:prstGeom>
        </p:spPr>
      </p:pic>
      <p:pic>
        <p:nvPicPr>
          <p:cNvPr id="10" name="Picture 9">
            <a:extLst>
              <a:ext uri="{FF2B5EF4-FFF2-40B4-BE49-F238E27FC236}">
                <a16:creationId xmlns:a16="http://schemas.microsoft.com/office/drawing/2014/main" id="{39FF77BA-9C04-A44A-9C10-CD17E0AAD2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0600" y="2933252"/>
            <a:ext cx="685800" cy="685800"/>
          </a:xfrm>
          <a:prstGeom prst="rect">
            <a:avLst/>
          </a:prstGeom>
        </p:spPr>
      </p:pic>
      <p:pic>
        <p:nvPicPr>
          <p:cNvPr id="12" name="Picture 11">
            <a:extLst>
              <a:ext uri="{FF2B5EF4-FFF2-40B4-BE49-F238E27FC236}">
                <a16:creationId xmlns:a16="http://schemas.microsoft.com/office/drawing/2014/main" id="{11B07C19-B09C-4541-84BE-D10BD67ABA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2150" y="1685925"/>
            <a:ext cx="685800" cy="685800"/>
          </a:xfrm>
          <a:prstGeom prst="rect">
            <a:avLst/>
          </a:prstGeom>
        </p:spPr>
      </p:pic>
      <p:pic>
        <p:nvPicPr>
          <p:cNvPr id="14" name="Picture 13">
            <a:extLst>
              <a:ext uri="{FF2B5EF4-FFF2-40B4-BE49-F238E27FC236}">
                <a16:creationId xmlns:a16="http://schemas.microsoft.com/office/drawing/2014/main" id="{B72554D9-E92A-F74B-8976-49C512C5EB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2300" y="2932243"/>
            <a:ext cx="685800" cy="685800"/>
          </a:xfrm>
          <a:prstGeom prst="rect">
            <a:avLst/>
          </a:prstGeom>
        </p:spPr>
      </p:pic>
    </p:spTree>
    <p:extLst>
      <p:ext uri="{BB962C8B-B14F-4D97-AF65-F5344CB8AC3E}">
        <p14:creationId xmlns:p14="http://schemas.microsoft.com/office/powerpoint/2010/main" val="29518285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A timeline with more detailed information</a:t>
            </a:r>
          </a:p>
        </p:txBody>
      </p:sp>
      <p:cxnSp>
        <p:nvCxnSpPr>
          <p:cNvPr id="24" name="Straight Connector 23">
            <a:extLst>
              <a:ext uri="{FF2B5EF4-FFF2-40B4-BE49-F238E27FC236}">
                <a16:creationId xmlns:a16="http://schemas.microsoft.com/office/drawing/2014/main" id="{E95DCA36-F60C-C546-8B63-E351278E09C8}"/>
              </a:ext>
            </a:extLst>
          </p:cNvPr>
          <p:cNvCxnSpPr>
            <a:endCxn id="29" idx="2"/>
          </p:cNvCxnSpPr>
          <p:nvPr/>
        </p:nvCxnSpPr>
        <p:spPr>
          <a:xfrm>
            <a:off x="1600200" y="4171950"/>
            <a:ext cx="5486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B238F043-D169-9246-8C96-613F6DA62A77}"/>
              </a:ext>
            </a:extLst>
          </p:cNvPr>
          <p:cNvSpPr/>
          <p:nvPr/>
        </p:nvSpPr>
        <p:spPr>
          <a:xfrm>
            <a:off x="1714500" y="4114800"/>
            <a:ext cx="114300" cy="1143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F99F17"/>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A726BFEE-5FD6-A24D-AE67-94A940F8F68D}"/>
              </a:ext>
            </a:extLst>
          </p:cNvPr>
          <p:cNvSpPr/>
          <p:nvPr/>
        </p:nvSpPr>
        <p:spPr>
          <a:xfrm>
            <a:off x="3028950" y="4114800"/>
            <a:ext cx="114300" cy="1143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F58025"/>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0BB6A20E-F663-F04B-A6C5-CFD6DD7FCF8D}"/>
              </a:ext>
            </a:extLst>
          </p:cNvPr>
          <p:cNvSpPr/>
          <p:nvPr/>
        </p:nvSpPr>
        <p:spPr>
          <a:xfrm>
            <a:off x="4229100" y="4114800"/>
            <a:ext cx="114300" cy="1143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EF036D52-5467-7A4C-AF40-0DF5CA9A0277}"/>
              </a:ext>
            </a:extLst>
          </p:cNvPr>
          <p:cNvSpPr/>
          <p:nvPr/>
        </p:nvSpPr>
        <p:spPr>
          <a:xfrm>
            <a:off x="5657850" y="4114800"/>
            <a:ext cx="114300" cy="1143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235D70C3-82AB-0842-A3A7-32DFD0D18A45}"/>
              </a:ext>
            </a:extLst>
          </p:cNvPr>
          <p:cNvSpPr/>
          <p:nvPr/>
        </p:nvSpPr>
        <p:spPr>
          <a:xfrm>
            <a:off x="7086600" y="4114800"/>
            <a:ext cx="114300" cy="1143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6F47F5F-6345-2548-BE4A-8F44CCEBA90A}"/>
              </a:ext>
            </a:extLst>
          </p:cNvPr>
          <p:cNvSpPr txBox="1"/>
          <p:nvPr/>
        </p:nvSpPr>
        <p:spPr>
          <a:xfrm>
            <a:off x="3086100" y="2143974"/>
            <a:ext cx="980692" cy="2031325"/>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molestiae</a:t>
            </a:r>
          </a:p>
          <a:p>
            <a:pPr>
              <a:buNone/>
            </a:pPr>
            <a:r>
              <a:rPr lang="en-US" sz="1050" dirty="0">
                <a:latin typeface="Arial" panose="020B0604020202020204" pitchFamily="34" charset="0"/>
                <a:cs typeface="Arial" panose="020B0604020202020204" pitchFamily="34" charset="0"/>
              </a:rPr>
              <a:t>   tincidunt,</a:t>
            </a:r>
          </a:p>
          <a:p>
            <a:pPr>
              <a:buNone/>
            </a:pPr>
            <a:r>
              <a:rPr lang="en-US" sz="1050" dirty="0">
                <a:latin typeface="Arial" panose="020B0604020202020204" pitchFamily="34" charset="0"/>
                <a:cs typeface="Arial" panose="020B0604020202020204" pitchFamily="34" charset="0"/>
              </a:rPr>
              <a:t>  tale tanta</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Pro ad alia</a:t>
            </a:r>
          </a:p>
          <a:p>
            <a:pPr>
              <a:buNone/>
            </a:pPr>
            <a:r>
              <a:rPr lang="en-US" sz="1050" dirty="0">
                <a:latin typeface="Arial" panose="020B0604020202020204" pitchFamily="34" charset="0"/>
                <a:cs typeface="Arial" panose="020B0604020202020204" pitchFamily="34" charset="0"/>
              </a:rPr>
              <a:t>   iracundia</a:t>
            </a:r>
          </a:p>
          <a:p>
            <a:pPr>
              <a:buNone/>
            </a:pPr>
            <a:r>
              <a:rPr lang="en-US" sz="1050" dirty="0">
                <a:latin typeface="Arial" panose="020B0604020202020204" pitchFamily="34" charset="0"/>
                <a:cs typeface="Arial" panose="020B0604020202020204" pitchFamily="34" charset="0"/>
              </a:rPr>
              <a:t>   vulputate</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adversarium</a:t>
            </a:r>
          </a:p>
          <a:p>
            <a:pPr>
              <a:buNone/>
            </a:pPr>
            <a:r>
              <a:rPr lang="en-US" sz="1050" dirty="0">
                <a:latin typeface="Arial" panose="020B0604020202020204" pitchFamily="34" charset="0"/>
                <a:cs typeface="Arial" panose="020B0604020202020204" pitchFamily="34" charset="0"/>
              </a:rPr>
              <a:t>   philosophia.</a:t>
            </a:r>
            <a:endParaRPr lang="en-US" sz="1013" dirty="0">
              <a:latin typeface="Arial"/>
              <a:cs typeface="Arial"/>
            </a:endParaRPr>
          </a:p>
        </p:txBody>
      </p:sp>
      <p:pic>
        <p:nvPicPr>
          <p:cNvPr id="31" name="Picture 30">
            <a:extLst>
              <a:ext uri="{FF2B5EF4-FFF2-40B4-BE49-F238E27FC236}">
                <a16:creationId xmlns:a16="http://schemas.microsoft.com/office/drawing/2014/main" id="{523129E9-8F43-6945-A390-2CA55E7352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09494" y="1543050"/>
            <a:ext cx="505206" cy="505206"/>
          </a:xfrm>
          <a:prstGeom prst="rect">
            <a:avLst/>
          </a:prstGeom>
        </p:spPr>
      </p:pic>
      <p:pic>
        <p:nvPicPr>
          <p:cNvPr id="32" name="Picture 31">
            <a:extLst>
              <a:ext uri="{FF2B5EF4-FFF2-40B4-BE49-F238E27FC236}">
                <a16:creationId xmlns:a16="http://schemas.microsoft.com/office/drawing/2014/main" id="{02877D51-89FA-D648-818C-696316A2A1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3050" y="1143000"/>
            <a:ext cx="505206" cy="505206"/>
          </a:xfrm>
          <a:prstGeom prst="rect">
            <a:avLst/>
          </a:prstGeom>
        </p:spPr>
      </p:pic>
      <p:pic>
        <p:nvPicPr>
          <p:cNvPr id="33" name="Picture 32">
            <a:extLst>
              <a:ext uri="{FF2B5EF4-FFF2-40B4-BE49-F238E27FC236}">
                <a16:creationId xmlns:a16="http://schemas.microsoft.com/office/drawing/2014/main" id="{F21B3643-1389-5E4A-B63A-B34F74AB1E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66794" y="2000250"/>
            <a:ext cx="505206" cy="505206"/>
          </a:xfrm>
          <a:prstGeom prst="rect">
            <a:avLst/>
          </a:prstGeom>
        </p:spPr>
      </p:pic>
      <p:pic>
        <p:nvPicPr>
          <p:cNvPr id="34" name="Picture 33">
            <a:extLst>
              <a:ext uri="{FF2B5EF4-FFF2-40B4-BE49-F238E27FC236}">
                <a16:creationId xmlns:a16="http://schemas.microsoft.com/office/drawing/2014/main" id="{B3EC60F8-2511-7B4E-ABCF-C42CC15401E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15150" y="2800350"/>
            <a:ext cx="505206" cy="505206"/>
          </a:xfrm>
          <a:prstGeom prst="rect">
            <a:avLst/>
          </a:prstGeom>
        </p:spPr>
      </p:pic>
      <p:pic>
        <p:nvPicPr>
          <p:cNvPr id="35" name="Picture 34">
            <a:extLst>
              <a:ext uri="{FF2B5EF4-FFF2-40B4-BE49-F238E27FC236}">
                <a16:creationId xmlns:a16="http://schemas.microsoft.com/office/drawing/2014/main" id="{D97F7A8D-C06E-134B-97F6-B087770E637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486400" y="2400300"/>
            <a:ext cx="505206" cy="505206"/>
          </a:xfrm>
          <a:prstGeom prst="rect">
            <a:avLst/>
          </a:prstGeom>
        </p:spPr>
      </p:pic>
      <p:cxnSp>
        <p:nvCxnSpPr>
          <p:cNvPr id="36" name="Straight Connector 35">
            <a:extLst>
              <a:ext uri="{FF2B5EF4-FFF2-40B4-BE49-F238E27FC236}">
                <a16:creationId xmlns:a16="http://schemas.microsoft.com/office/drawing/2014/main" id="{E51B412D-1D71-6E48-A532-5CCF9805C528}"/>
              </a:ext>
            </a:extLst>
          </p:cNvPr>
          <p:cNvCxnSpPr/>
          <p:nvPr/>
        </p:nvCxnSpPr>
        <p:spPr>
          <a:xfrm flipV="1">
            <a:off x="1771650" y="1771650"/>
            <a:ext cx="0" cy="22860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D2A2FB0-6A5F-E84E-A8BE-9DAB4FF10675}"/>
              </a:ext>
            </a:extLst>
          </p:cNvPr>
          <p:cNvCxnSpPr/>
          <p:nvPr/>
        </p:nvCxnSpPr>
        <p:spPr>
          <a:xfrm flipV="1">
            <a:off x="4286250" y="2571750"/>
            <a:ext cx="0" cy="14859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4291D5E-3725-4149-A6BA-1014ADE1B349}"/>
              </a:ext>
            </a:extLst>
          </p:cNvPr>
          <p:cNvCxnSpPr/>
          <p:nvPr/>
        </p:nvCxnSpPr>
        <p:spPr>
          <a:xfrm flipV="1">
            <a:off x="3086100" y="2171700"/>
            <a:ext cx="0" cy="18859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BC10189-437B-A34E-BE80-F5A0581021F8}"/>
              </a:ext>
            </a:extLst>
          </p:cNvPr>
          <p:cNvSpPr txBox="1"/>
          <p:nvPr/>
        </p:nvSpPr>
        <p:spPr>
          <a:xfrm>
            <a:off x="1771651" y="1771651"/>
            <a:ext cx="1028699" cy="1708160"/>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molestiae</a:t>
            </a:r>
          </a:p>
          <a:p>
            <a:pPr>
              <a:buNone/>
            </a:pPr>
            <a:r>
              <a:rPr lang="en-US" sz="1050" dirty="0">
                <a:latin typeface="Arial" panose="020B0604020202020204" pitchFamily="34" charset="0"/>
                <a:cs typeface="Arial" panose="020B0604020202020204" pitchFamily="34" charset="0"/>
              </a:rPr>
              <a:t>   tincidunt,</a:t>
            </a:r>
          </a:p>
          <a:p>
            <a:pPr>
              <a:buNone/>
            </a:pPr>
            <a:r>
              <a:rPr lang="en-US" sz="1050" dirty="0">
                <a:latin typeface="Arial" panose="020B0604020202020204" pitchFamily="34" charset="0"/>
                <a:cs typeface="Arial" panose="020B0604020202020204" pitchFamily="34" charset="0"/>
              </a:rPr>
              <a:t>  tale tanta</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Pro ad alia</a:t>
            </a:r>
          </a:p>
          <a:p>
            <a:pPr>
              <a:buNone/>
            </a:pPr>
            <a:r>
              <a:rPr lang="en-US" sz="1050" dirty="0">
                <a:latin typeface="Arial" panose="020B0604020202020204" pitchFamily="34" charset="0"/>
                <a:cs typeface="Arial" panose="020B0604020202020204" pitchFamily="34" charset="0"/>
              </a:rPr>
              <a:t>   iracundia</a:t>
            </a:r>
          </a:p>
          <a:p>
            <a:pPr>
              <a:buNone/>
            </a:pPr>
            <a:r>
              <a:rPr lang="en-US" sz="1050" dirty="0">
                <a:latin typeface="Arial" panose="020B0604020202020204" pitchFamily="34" charset="0"/>
                <a:cs typeface="Arial" panose="020B0604020202020204" pitchFamily="34" charset="0"/>
              </a:rPr>
              <a:t>   vulputate</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adversarium</a:t>
            </a:r>
          </a:p>
          <a:p>
            <a:pPr>
              <a:buNone/>
            </a:pPr>
            <a:r>
              <a:rPr lang="en-US" sz="1050" dirty="0">
                <a:latin typeface="Arial" panose="020B0604020202020204" pitchFamily="34" charset="0"/>
                <a:cs typeface="Arial" panose="020B0604020202020204" pitchFamily="34" charset="0"/>
              </a:rPr>
              <a:t>   philosophia.</a:t>
            </a:r>
            <a:endParaRPr lang="en-US" sz="1013" dirty="0">
              <a:latin typeface="Arial"/>
              <a:cs typeface="Arial"/>
            </a:endParaRPr>
          </a:p>
        </p:txBody>
      </p:sp>
      <p:sp>
        <p:nvSpPr>
          <p:cNvPr id="40" name="TextBox 39">
            <a:extLst>
              <a:ext uri="{FF2B5EF4-FFF2-40B4-BE49-F238E27FC236}">
                <a16:creationId xmlns:a16="http://schemas.microsoft.com/office/drawing/2014/main" id="{ED298694-A2AF-3646-9AE6-9028DDE1EF29}"/>
              </a:ext>
            </a:extLst>
          </p:cNvPr>
          <p:cNvSpPr txBox="1"/>
          <p:nvPr/>
        </p:nvSpPr>
        <p:spPr>
          <a:xfrm>
            <a:off x="4400550" y="2524289"/>
            <a:ext cx="980686" cy="1384995"/>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molestiae</a:t>
            </a:r>
          </a:p>
          <a:p>
            <a:pPr>
              <a:buNone/>
            </a:pPr>
            <a:r>
              <a:rPr lang="en-US" sz="1050" dirty="0">
                <a:latin typeface="Arial" panose="020B0604020202020204" pitchFamily="34" charset="0"/>
                <a:cs typeface="Arial" panose="020B0604020202020204" pitchFamily="34" charset="0"/>
              </a:rPr>
              <a:t>   tincidunt,</a:t>
            </a:r>
          </a:p>
          <a:p>
            <a:pPr>
              <a:buNone/>
            </a:pPr>
            <a:r>
              <a:rPr lang="en-US" sz="1050" dirty="0">
                <a:latin typeface="Arial" panose="020B0604020202020204" pitchFamily="34" charset="0"/>
                <a:cs typeface="Arial" panose="020B0604020202020204" pitchFamily="34" charset="0"/>
              </a:rPr>
              <a:t>  tale tanta</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Pro ad alia</a:t>
            </a:r>
          </a:p>
          <a:p>
            <a:pPr>
              <a:buNone/>
            </a:pPr>
            <a:r>
              <a:rPr lang="en-US" sz="1050" dirty="0">
                <a:latin typeface="Arial" panose="020B0604020202020204" pitchFamily="34" charset="0"/>
                <a:cs typeface="Arial" panose="020B0604020202020204" pitchFamily="34" charset="0"/>
              </a:rPr>
              <a:t>   iracundia</a:t>
            </a:r>
          </a:p>
          <a:p>
            <a:pPr>
              <a:buNone/>
            </a:pPr>
            <a:r>
              <a:rPr lang="en-US" sz="1050" dirty="0">
                <a:latin typeface="Arial" panose="020B0604020202020204" pitchFamily="34" charset="0"/>
                <a:cs typeface="Arial" panose="020B0604020202020204" pitchFamily="34" charset="0"/>
              </a:rPr>
              <a:t>   vulputate</a:t>
            </a:r>
          </a:p>
          <a:p>
            <a:pPr>
              <a:buNone/>
            </a:pPr>
            <a:endParaRPr lang="en-US" sz="1050" dirty="0">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968AB2EC-E577-2B45-B449-F59BDC396F39}"/>
              </a:ext>
            </a:extLst>
          </p:cNvPr>
          <p:cNvCxnSpPr/>
          <p:nvPr/>
        </p:nvCxnSpPr>
        <p:spPr>
          <a:xfrm flipV="1">
            <a:off x="5715000" y="2971800"/>
            <a:ext cx="0" cy="10858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7B86A69-0846-CC4A-967C-DEFB878793C6}"/>
              </a:ext>
            </a:extLst>
          </p:cNvPr>
          <p:cNvCxnSpPr/>
          <p:nvPr/>
        </p:nvCxnSpPr>
        <p:spPr>
          <a:xfrm flipV="1">
            <a:off x="7143750" y="3371850"/>
            <a:ext cx="0" cy="685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BEA447D8-7F0B-8D4D-A55C-28F6034A0681}"/>
              </a:ext>
            </a:extLst>
          </p:cNvPr>
          <p:cNvSpPr txBox="1"/>
          <p:nvPr/>
        </p:nvSpPr>
        <p:spPr>
          <a:xfrm>
            <a:off x="5772150" y="2971801"/>
            <a:ext cx="914400" cy="1061829"/>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molestiae</a:t>
            </a:r>
          </a:p>
          <a:p>
            <a:pPr>
              <a:buNone/>
            </a:pPr>
            <a:r>
              <a:rPr lang="en-US" sz="1050" dirty="0">
                <a:latin typeface="Arial" panose="020B0604020202020204" pitchFamily="34" charset="0"/>
                <a:cs typeface="Arial" panose="020B0604020202020204" pitchFamily="34" charset="0"/>
              </a:rPr>
              <a:t>   tincidunt,</a:t>
            </a:r>
          </a:p>
          <a:p>
            <a:pPr>
              <a:buNone/>
            </a:pPr>
            <a:r>
              <a:rPr lang="en-US" sz="1050" dirty="0">
                <a:latin typeface="Arial" panose="020B0604020202020204" pitchFamily="34" charset="0"/>
                <a:cs typeface="Arial" panose="020B0604020202020204" pitchFamily="34" charset="0"/>
              </a:rPr>
              <a:t>  tale tanta</a:t>
            </a:r>
          </a:p>
          <a:p>
            <a:pPr>
              <a:buNone/>
            </a:pPr>
            <a:endParaRPr lang="en-US" sz="1050" dirty="0">
              <a:latin typeface="Arial" panose="020B0604020202020204" pitchFamily="34" charset="0"/>
              <a:cs typeface="Arial" panose="020B0604020202020204" pitchFamily="34" charset="0"/>
            </a:endParaRPr>
          </a:p>
          <a:p>
            <a:pPr>
              <a:buNone/>
            </a:pPr>
            <a:r>
              <a:rPr lang="en-US" sz="1050" dirty="0">
                <a:latin typeface="Arial" panose="020B0604020202020204" pitchFamily="34" charset="0"/>
                <a:cs typeface="Arial" panose="020B0604020202020204" pitchFamily="34" charset="0"/>
              </a:rPr>
              <a:t>• Pro ad alia</a:t>
            </a:r>
          </a:p>
          <a:p>
            <a:pPr>
              <a:buNone/>
            </a:pPr>
            <a:r>
              <a:rPr lang="en-US" sz="1050" dirty="0">
                <a:latin typeface="Arial" panose="020B0604020202020204" pitchFamily="34" charset="0"/>
                <a:cs typeface="Arial" panose="020B0604020202020204" pitchFamily="34" charset="0"/>
              </a:rPr>
              <a:t>  </a:t>
            </a:r>
          </a:p>
        </p:txBody>
      </p:sp>
      <p:sp>
        <p:nvSpPr>
          <p:cNvPr id="63" name="TextBox 62">
            <a:extLst>
              <a:ext uri="{FF2B5EF4-FFF2-40B4-BE49-F238E27FC236}">
                <a16:creationId xmlns:a16="http://schemas.microsoft.com/office/drawing/2014/main" id="{48309BA1-61CA-0046-8833-8C9FC2CB082A}"/>
              </a:ext>
            </a:extLst>
          </p:cNvPr>
          <p:cNvSpPr txBox="1"/>
          <p:nvPr/>
        </p:nvSpPr>
        <p:spPr>
          <a:xfrm>
            <a:off x="7143750" y="3371851"/>
            <a:ext cx="9144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molestiae</a:t>
            </a:r>
          </a:p>
          <a:p>
            <a:pPr>
              <a:buNone/>
            </a:pPr>
            <a:r>
              <a:rPr lang="en-US" sz="1050" dirty="0">
                <a:latin typeface="Arial" panose="020B0604020202020204" pitchFamily="34" charset="0"/>
                <a:cs typeface="Arial" panose="020B0604020202020204" pitchFamily="34" charset="0"/>
              </a:rPr>
              <a:t>   tincidunt,</a:t>
            </a:r>
          </a:p>
          <a:p>
            <a:pPr>
              <a:buNone/>
            </a:pPr>
            <a:r>
              <a:rPr lang="en-US" sz="1050" dirty="0">
                <a:latin typeface="Arial" panose="020B0604020202020204" pitchFamily="34" charset="0"/>
                <a:cs typeface="Arial" panose="020B0604020202020204" pitchFamily="34" charset="0"/>
              </a:rPr>
              <a:t>  tale tanta</a:t>
            </a:r>
          </a:p>
          <a:p>
            <a:pPr>
              <a:buNone/>
            </a:pPr>
            <a:r>
              <a:rPr lang="en-US" sz="1050" dirty="0">
                <a:latin typeface="Arial" panose="020B0604020202020204" pitchFamily="34" charset="0"/>
                <a:cs typeface="Arial" panose="020B0604020202020204" pitchFamily="34" charset="0"/>
              </a:rPr>
              <a:t> </a:t>
            </a:r>
          </a:p>
        </p:txBody>
      </p:sp>
      <p:sp>
        <p:nvSpPr>
          <p:cNvPr id="64" name="TextBox 63">
            <a:extLst>
              <a:ext uri="{FF2B5EF4-FFF2-40B4-BE49-F238E27FC236}">
                <a16:creationId xmlns:a16="http://schemas.microsoft.com/office/drawing/2014/main" id="{7BA09866-4BC9-4C4A-9964-88F8958FCE8A}"/>
              </a:ext>
            </a:extLst>
          </p:cNvPr>
          <p:cNvSpPr txBox="1"/>
          <p:nvPr/>
        </p:nvSpPr>
        <p:spPr>
          <a:xfrm>
            <a:off x="1314450" y="42862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pPr algn="ctr"/>
            <a:endParaRPr lang="en-US" sz="1013" dirty="0">
              <a:latin typeface="Arial"/>
              <a:cs typeface="Arial"/>
            </a:endParaRPr>
          </a:p>
        </p:txBody>
      </p:sp>
      <p:sp>
        <p:nvSpPr>
          <p:cNvPr id="65" name="TextBox 64">
            <a:extLst>
              <a:ext uri="{FF2B5EF4-FFF2-40B4-BE49-F238E27FC236}">
                <a16:creationId xmlns:a16="http://schemas.microsoft.com/office/drawing/2014/main" id="{E45BB560-060A-9F4F-BAA6-22999B37C4FD}"/>
              </a:ext>
            </a:extLst>
          </p:cNvPr>
          <p:cNvSpPr txBox="1"/>
          <p:nvPr/>
        </p:nvSpPr>
        <p:spPr>
          <a:xfrm>
            <a:off x="2628900" y="42862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pPr algn="ctr"/>
            <a:endParaRPr lang="en-US" sz="1013" dirty="0">
              <a:latin typeface="Arial"/>
              <a:cs typeface="Arial"/>
            </a:endParaRPr>
          </a:p>
        </p:txBody>
      </p:sp>
      <p:sp>
        <p:nvSpPr>
          <p:cNvPr id="66" name="TextBox 65">
            <a:extLst>
              <a:ext uri="{FF2B5EF4-FFF2-40B4-BE49-F238E27FC236}">
                <a16:creationId xmlns:a16="http://schemas.microsoft.com/office/drawing/2014/main" id="{C6117821-385A-1141-81E5-34CD968F0B96}"/>
              </a:ext>
            </a:extLst>
          </p:cNvPr>
          <p:cNvSpPr txBox="1"/>
          <p:nvPr/>
        </p:nvSpPr>
        <p:spPr>
          <a:xfrm>
            <a:off x="3829050" y="42862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pPr algn="ctr"/>
            <a:endParaRPr lang="en-US" sz="1013" dirty="0">
              <a:latin typeface="Arial"/>
              <a:cs typeface="Arial"/>
            </a:endParaRPr>
          </a:p>
        </p:txBody>
      </p:sp>
      <p:sp>
        <p:nvSpPr>
          <p:cNvPr id="67" name="TextBox 66">
            <a:extLst>
              <a:ext uri="{FF2B5EF4-FFF2-40B4-BE49-F238E27FC236}">
                <a16:creationId xmlns:a16="http://schemas.microsoft.com/office/drawing/2014/main" id="{67E6A71F-96DF-6540-ACDA-E7CFFD608715}"/>
              </a:ext>
            </a:extLst>
          </p:cNvPr>
          <p:cNvSpPr txBox="1"/>
          <p:nvPr/>
        </p:nvSpPr>
        <p:spPr>
          <a:xfrm>
            <a:off x="5257800" y="42862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pPr algn="ctr"/>
            <a:endParaRPr lang="en-US" sz="1013" dirty="0">
              <a:latin typeface="Arial"/>
              <a:cs typeface="Arial"/>
            </a:endParaRPr>
          </a:p>
        </p:txBody>
      </p:sp>
      <p:sp>
        <p:nvSpPr>
          <p:cNvPr id="68" name="TextBox 67">
            <a:extLst>
              <a:ext uri="{FF2B5EF4-FFF2-40B4-BE49-F238E27FC236}">
                <a16:creationId xmlns:a16="http://schemas.microsoft.com/office/drawing/2014/main" id="{557D314A-032D-024D-B6A2-14A40AE916A0}"/>
              </a:ext>
            </a:extLst>
          </p:cNvPr>
          <p:cNvSpPr txBox="1"/>
          <p:nvPr/>
        </p:nvSpPr>
        <p:spPr>
          <a:xfrm>
            <a:off x="6686550" y="4286250"/>
            <a:ext cx="914400" cy="571375"/>
          </a:xfrm>
          <a:prstGeom prst="rect">
            <a:avLst/>
          </a:prstGeom>
          <a:noFill/>
        </p:spPr>
        <p:txBody>
          <a:bodyPr wrap="square" rtlCol="0">
            <a:spAutoFit/>
          </a:bodyPr>
          <a:lstStyle/>
          <a:p>
            <a:pPr algn="ctr">
              <a:buNone/>
            </a:pPr>
            <a:r>
              <a:rPr lang="en-US" sz="1050" dirty="0">
                <a:latin typeface="Arial" panose="020B0604020202020204" pitchFamily="34" charset="0"/>
                <a:cs typeface="Arial" panose="020B0604020202020204" pitchFamily="34" charset="0"/>
              </a:rPr>
              <a:t>Lorem ipsum</a:t>
            </a:r>
            <a:endParaRPr lang="en-US" sz="1425" dirty="0">
              <a:latin typeface="Arial" panose="020B0604020202020204" pitchFamily="34" charset="0"/>
              <a:cs typeface="Arial" panose="020B0604020202020204" pitchFamily="34" charset="0"/>
            </a:endParaRPr>
          </a:p>
          <a:p>
            <a:pPr algn="ctr"/>
            <a:endParaRPr lang="en-US" sz="1013" dirty="0">
              <a:latin typeface="Arial"/>
              <a:cs typeface="Arial"/>
            </a:endParaRPr>
          </a:p>
        </p:txBody>
      </p:sp>
    </p:spTree>
    <p:extLst>
      <p:ext uri="{BB962C8B-B14F-4D97-AF65-F5344CB8AC3E}">
        <p14:creationId xmlns:p14="http://schemas.microsoft.com/office/powerpoint/2010/main" val="25077796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Icons with individual content</a:t>
            </a:r>
          </a:p>
        </p:txBody>
      </p:sp>
      <p:pic>
        <p:nvPicPr>
          <p:cNvPr id="5" name="Picture 4">
            <a:extLst>
              <a:ext uri="{FF2B5EF4-FFF2-40B4-BE49-F238E27FC236}">
                <a16:creationId xmlns:a16="http://schemas.microsoft.com/office/drawing/2014/main" id="{9B219382-6B7C-3242-B524-D74829623D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43200" y="1417701"/>
            <a:ext cx="1310375" cy="1310375"/>
          </a:xfrm>
          <a:prstGeom prst="rect">
            <a:avLst/>
          </a:prstGeom>
        </p:spPr>
      </p:pic>
      <p:pic>
        <p:nvPicPr>
          <p:cNvPr id="6" name="Picture 5">
            <a:extLst>
              <a:ext uri="{FF2B5EF4-FFF2-40B4-BE49-F238E27FC236}">
                <a16:creationId xmlns:a16="http://schemas.microsoft.com/office/drawing/2014/main" id="{BC6ED511-3A37-2A43-9392-A9F51305C8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51950" y="1428750"/>
            <a:ext cx="1310375" cy="1310375"/>
          </a:xfrm>
          <a:prstGeom prst="rect">
            <a:avLst/>
          </a:prstGeom>
        </p:spPr>
      </p:pic>
      <p:pic>
        <p:nvPicPr>
          <p:cNvPr id="7" name="Picture 6">
            <a:extLst>
              <a:ext uri="{FF2B5EF4-FFF2-40B4-BE49-F238E27FC236}">
                <a16:creationId xmlns:a16="http://schemas.microsoft.com/office/drawing/2014/main" id="{5B25C469-28D7-0144-A83F-2EEE48119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43350" y="1428750"/>
            <a:ext cx="1310375" cy="1310375"/>
          </a:xfrm>
          <a:prstGeom prst="rect">
            <a:avLst/>
          </a:prstGeom>
        </p:spPr>
      </p:pic>
      <p:pic>
        <p:nvPicPr>
          <p:cNvPr id="8" name="Picture 7">
            <a:extLst>
              <a:ext uri="{FF2B5EF4-FFF2-40B4-BE49-F238E27FC236}">
                <a16:creationId xmlns:a16="http://schemas.microsoft.com/office/drawing/2014/main" id="{8C0240A6-234D-884B-A912-F0D0A6A6DF4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50138" y="1428750"/>
            <a:ext cx="1310375" cy="1310375"/>
          </a:xfrm>
          <a:prstGeom prst="rect">
            <a:avLst/>
          </a:prstGeom>
        </p:spPr>
      </p:pic>
      <p:pic>
        <p:nvPicPr>
          <p:cNvPr id="9" name="Picture 8">
            <a:extLst>
              <a:ext uri="{FF2B5EF4-FFF2-40B4-BE49-F238E27FC236}">
                <a16:creationId xmlns:a16="http://schemas.microsoft.com/office/drawing/2014/main" id="{9432163A-8C6C-4C4B-AF05-7A765B6904E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43500" y="1428750"/>
            <a:ext cx="1310375" cy="1310375"/>
          </a:xfrm>
          <a:prstGeom prst="rect">
            <a:avLst/>
          </a:prstGeom>
        </p:spPr>
      </p:pic>
      <p:cxnSp>
        <p:nvCxnSpPr>
          <p:cNvPr id="10" name="Straight Connector 9">
            <a:extLst>
              <a:ext uri="{FF2B5EF4-FFF2-40B4-BE49-F238E27FC236}">
                <a16:creationId xmlns:a16="http://schemas.microsoft.com/office/drawing/2014/main" id="{2E237982-E983-9E45-916D-74618FABB045}"/>
              </a:ext>
            </a:extLst>
          </p:cNvPr>
          <p:cNvCxnSpPr/>
          <p:nvPr/>
        </p:nvCxnSpPr>
        <p:spPr>
          <a:xfrm flipH="1">
            <a:off x="1657350" y="3200400"/>
            <a:ext cx="57721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17AA72D-29BD-A64A-80E2-49371C0C222A}"/>
              </a:ext>
            </a:extLst>
          </p:cNvPr>
          <p:cNvSpPr txBox="1"/>
          <p:nvPr/>
        </p:nvSpPr>
        <p:spPr>
          <a:xfrm>
            <a:off x="1657350" y="2869422"/>
            <a:ext cx="1143000" cy="1154290"/>
          </a:xfrm>
          <a:prstGeom prst="rect">
            <a:avLst/>
          </a:prstGeom>
          <a:noFill/>
        </p:spPr>
        <p:txBody>
          <a:bodyPr wrap="square" rtlCol="0">
            <a:spAutoFit/>
          </a:bodyPr>
          <a:lstStyle/>
          <a:p>
            <a:pPr algn="ctr">
              <a:buNone/>
            </a:pPr>
            <a:r>
              <a:rPr lang="en-US" sz="1013" dirty="0">
                <a:latin typeface="Arial" panose="020B0604020202020204" pitchFamily="34" charset="0"/>
                <a:cs typeface="Arial" panose="020B0604020202020204" pitchFamily="34" charset="0"/>
              </a:rPr>
              <a:t>Lorem ipsum </a:t>
            </a:r>
          </a:p>
          <a:p>
            <a:pPr algn="ctr">
              <a:buNone/>
            </a:pPr>
            <a:endParaRPr lang="en-US" sz="1013" dirty="0">
              <a:latin typeface="Arial" panose="020B0604020202020204" pitchFamily="34" charset="0"/>
              <a:cs typeface="Arial" panose="020B0604020202020204" pitchFamily="34" charset="0"/>
            </a:endParaRPr>
          </a:p>
          <a:p>
            <a:pPr algn="ctr">
              <a:buNone/>
            </a:pPr>
            <a:r>
              <a:rPr lang="en-US" sz="975" dirty="0">
                <a:latin typeface="Arial" panose="020B0604020202020204" pitchFamily="34" charset="0"/>
                <a:cs typeface="Arial" panose="020B0604020202020204" pitchFamily="34" charset="0"/>
              </a:rPr>
              <a:t>sit amet, et quod omnes invenire ius. Rebum deleniti te duo, nobis ceteros</a:t>
            </a:r>
          </a:p>
        </p:txBody>
      </p:sp>
      <p:sp>
        <p:nvSpPr>
          <p:cNvPr id="12" name="TextBox 11">
            <a:extLst>
              <a:ext uri="{FF2B5EF4-FFF2-40B4-BE49-F238E27FC236}">
                <a16:creationId xmlns:a16="http://schemas.microsoft.com/office/drawing/2014/main" id="{A3660815-E7C7-E745-8A52-06867DF7BD0D}"/>
              </a:ext>
            </a:extLst>
          </p:cNvPr>
          <p:cNvSpPr txBox="1"/>
          <p:nvPr/>
        </p:nvSpPr>
        <p:spPr>
          <a:xfrm>
            <a:off x="2857500" y="2857501"/>
            <a:ext cx="1143000" cy="1154290"/>
          </a:xfrm>
          <a:prstGeom prst="rect">
            <a:avLst/>
          </a:prstGeom>
          <a:noFill/>
        </p:spPr>
        <p:txBody>
          <a:bodyPr wrap="square" rtlCol="0">
            <a:spAutoFit/>
          </a:bodyPr>
          <a:lstStyle/>
          <a:p>
            <a:pPr algn="ctr">
              <a:buNone/>
            </a:pPr>
            <a:r>
              <a:rPr lang="en-US" sz="1013" dirty="0">
                <a:latin typeface="Arial" panose="020B0604020202020204" pitchFamily="34" charset="0"/>
                <a:cs typeface="Arial" panose="020B0604020202020204" pitchFamily="34" charset="0"/>
              </a:rPr>
              <a:t>Lorem ipsum </a:t>
            </a:r>
          </a:p>
          <a:p>
            <a:pPr algn="ctr">
              <a:buNone/>
            </a:pPr>
            <a:endParaRPr lang="en-US" sz="1013" dirty="0">
              <a:latin typeface="Arial" panose="020B0604020202020204" pitchFamily="34" charset="0"/>
              <a:cs typeface="Arial" panose="020B0604020202020204" pitchFamily="34" charset="0"/>
            </a:endParaRPr>
          </a:p>
          <a:p>
            <a:pPr algn="ctr">
              <a:buNone/>
            </a:pPr>
            <a:r>
              <a:rPr lang="en-US" sz="975" dirty="0">
                <a:latin typeface="Arial" panose="020B0604020202020204" pitchFamily="34" charset="0"/>
                <a:cs typeface="Arial" panose="020B0604020202020204" pitchFamily="34" charset="0"/>
              </a:rPr>
              <a:t>sit amet, et quod omnes invenire ius. Rebum deleniti te duo, nobis ceteros</a:t>
            </a:r>
          </a:p>
        </p:txBody>
      </p:sp>
      <p:sp>
        <p:nvSpPr>
          <p:cNvPr id="13" name="TextBox 12">
            <a:extLst>
              <a:ext uri="{FF2B5EF4-FFF2-40B4-BE49-F238E27FC236}">
                <a16:creationId xmlns:a16="http://schemas.microsoft.com/office/drawing/2014/main" id="{BDBC195F-14F9-4643-AA11-1AF289667443}"/>
              </a:ext>
            </a:extLst>
          </p:cNvPr>
          <p:cNvSpPr txBox="1"/>
          <p:nvPr/>
        </p:nvSpPr>
        <p:spPr>
          <a:xfrm>
            <a:off x="4057650" y="2857501"/>
            <a:ext cx="1143000" cy="1154290"/>
          </a:xfrm>
          <a:prstGeom prst="rect">
            <a:avLst/>
          </a:prstGeom>
          <a:noFill/>
        </p:spPr>
        <p:txBody>
          <a:bodyPr wrap="square" rtlCol="0">
            <a:spAutoFit/>
          </a:bodyPr>
          <a:lstStyle/>
          <a:p>
            <a:pPr algn="ctr">
              <a:buNone/>
            </a:pPr>
            <a:r>
              <a:rPr lang="en-US" sz="1013" dirty="0">
                <a:latin typeface="Arial" panose="020B0604020202020204" pitchFamily="34" charset="0"/>
                <a:cs typeface="Arial" panose="020B0604020202020204" pitchFamily="34" charset="0"/>
              </a:rPr>
              <a:t>Lorem ipsum </a:t>
            </a:r>
          </a:p>
          <a:p>
            <a:pPr algn="ctr">
              <a:buNone/>
            </a:pPr>
            <a:endParaRPr lang="en-US" sz="1013" dirty="0">
              <a:latin typeface="Arial" panose="020B0604020202020204" pitchFamily="34" charset="0"/>
              <a:cs typeface="Arial" panose="020B0604020202020204" pitchFamily="34" charset="0"/>
            </a:endParaRPr>
          </a:p>
          <a:p>
            <a:pPr algn="ctr">
              <a:buNone/>
            </a:pPr>
            <a:r>
              <a:rPr lang="en-US" sz="975" dirty="0">
                <a:latin typeface="Arial" panose="020B0604020202020204" pitchFamily="34" charset="0"/>
                <a:cs typeface="Arial" panose="020B0604020202020204" pitchFamily="34" charset="0"/>
              </a:rPr>
              <a:t>sit amet, et quod omnes invenire ius. Rebum deleniti te duo, nobis ceteros</a:t>
            </a:r>
          </a:p>
        </p:txBody>
      </p:sp>
      <p:sp>
        <p:nvSpPr>
          <p:cNvPr id="14" name="TextBox 13">
            <a:extLst>
              <a:ext uri="{FF2B5EF4-FFF2-40B4-BE49-F238E27FC236}">
                <a16:creationId xmlns:a16="http://schemas.microsoft.com/office/drawing/2014/main" id="{191FDCA8-B4DD-5C4B-BFE5-244E043B283E}"/>
              </a:ext>
            </a:extLst>
          </p:cNvPr>
          <p:cNvSpPr txBox="1"/>
          <p:nvPr/>
        </p:nvSpPr>
        <p:spPr>
          <a:xfrm>
            <a:off x="5257800" y="2858439"/>
            <a:ext cx="1143000" cy="1154290"/>
          </a:xfrm>
          <a:prstGeom prst="rect">
            <a:avLst/>
          </a:prstGeom>
          <a:noFill/>
        </p:spPr>
        <p:txBody>
          <a:bodyPr wrap="square" rtlCol="0">
            <a:spAutoFit/>
          </a:bodyPr>
          <a:lstStyle/>
          <a:p>
            <a:pPr algn="ctr">
              <a:buNone/>
            </a:pPr>
            <a:r>
              <a:rPr lang="en-US" sz="1013" dirty="0">
                <a:latin typeface="Arial" panose="020B0604020202020204" pitchFamily="34" charset="0"/>
                <a:cs typeface="Arial" panose="020B0604020202020204" pitchFamily="34" charset="0"/>
              </a:rPr>
              <a:t>Lorem ipsum </a:t>
            </a:r>
          </a:p>
          <a:p>
            <a:pPr algn="ctr">
              <a:buNone/>
            </a:pPr>
            <a:endParaRPr lang="en-US" sz="1013" dirty="0">
              <a:latin typeface="Arial" panose="020B0604020202020204" pitchFamily="34" charset="0"/>
              <a:cs typeface="Arial" panose="020B0604020202020204" pitchFamily="34" charset="0"/>
            </a:endParaRPr>
          </a:p>
          <a:p>
            <a:pPr algn="ctr">
              <a:buNone/>
            </a:pPr>
            <a:r>
              <a:rPr lang="en-US" sz="975" dirty="0">
                <a:latin typeface="Arial" panose="020B0604020202020204" pitchFamily="34" charset="0"/>
                <a:cs typeface="Arial" panose="020B0604020202020204" pitchFamily="34" charset="0"/>
              </a:rPr>
              <a:t>sit amet, et quod omnes invenire ius. Rebum deleniti te duo, nobis ceteros</a:t>
            </a:r>
          </a:p>
        </p:txBody>
      </p:sp>
      <p:sp>
        <p:nvSpPr>
          <p:cNvPr id="15" name="TextBox 14">
            <a:extLst>
              <a:ext uri="{FF2B5EF4-FFF2-40B4-BE49-F238E27FC236}">
                <a16:creationId xmlns:a16="http://schemas.microsoft.com/office/drawing/2014/main" id="{0BFBF859-3EDE-A745-9485-DD392F42102F}"/>
              </a:ext>
            </a:extLst>
          </p:cNvPr>
          <p:cNvSpPr txBox="1"/>
          <p:nvPr/>
        </p:nvSpPr>
        <p:spPr>
          <a:xfrm>
            <a:off x="6457950" y="2857501"/>
            <a:ext cx="1143000" cy="1154290"/>
          </a:xfrm>
          <a:prstGeom prst="rect">
            <a:avLst/>
          </a:prstGeom>
          <a:noFill/>
        </p:spPr>
        <p:txBody>
          <a:bodyPr wrap="square" rtlCol="0">
            <a:spAutoFit/>
          </a:bodyPr>
          <a:lstStyle/>
          <a:p>
            <a:pPr algn="ctr">
              <a:buNone/>
            </a:pPr>
            <a:r>
              <a:rPr lang="en-US" sz="1013" dirty="0">
                <a:latin typeface="Arial" panose="020B0604020202020204" pitchFamily="34" charset="0"/>
                <a:cs typeface="Arial" panose="020B0604020202020204" pitchFamily="34" charset="0"/>
              </a:rPr>
              <a:t>Lorem ipsum </a:t>
            </a:r>
          </a:p>
          <a:p>
            <a:pPr algn="ctr">
              <a:buNone/>
            </a:pPr>
            <a:endParaRPr lang="en-US" sz="1013" dirty="0">
              <a:latin typeface="Arial" panose="020B0604020202020204" pitchFamily="34" charset="0"/>
              <a:cs typeface="Arial" panose="020B0604020202020204" pitchFamily="34" charset="0"/>
            </a:endParaRPr>
          </a:p>
          <a:p>
            <a:pPr algn="ctr">
              <a:buNone/>
            </a:pPr>
            <a:r>
              <a:rPr lang="en-US" sz="975" dirty="0">
                <a:latin typeface="Arial" panose="020B0604020202020204" pitchFamily="34" charset="0"/>
                <a:cs typeface="Arial" panose="020B0604020202020204" pitchFamily="34" charset="0"/>
              </a:rPr>
              <a:t>sit amet, et quod omnes invenire ius. Rebum deleniti te duo, nobis ceteros</a:t>
            </a:r>
          </a:p>
        </p:txBody>
      </p:sp>
    </p:spTree>
    <p:extLst>
      <p:ext uri="{BB962C8B-B14F-4D97-AF65-F5344CB8AC3E}">
        <p14:creationId xmlns:p14="http://schemas.microsoft.com/office/powerpoint/2010/main" val="33385232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89DF9-55EF-834A-B9B2-FF7A65B91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0271" y="1"/>
            <a:ext cx="6693728" cy="4657478"/>
          </a:xfrm>
          <a:prstGeom prst="rect">
            <a:avLst/>
          </a:prstGeom>
        </p:spPr>
      </p:pic>
      <p:pic>
        <p:nvPicPr>
          <p:cNvPr id="6" name="Picture 5">
            <a:extLst>
              <a:ext uri="{FF2B5EF4-FFF2-40B4-BE49-F238E27FC236}">
                <a16:creationId xmlns:a16="http://schemas.microsoft.com/office/drawing/2014/main" id="{8DB4119B-D51F-F247-B299-B99FE36F4A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04386" y="1085850"/>
            <a:ext cx="3339614" cy="3314701"/>
          </a:xfrm>
          <a:prstGeom prst="rect">
            <a:avLst/>
          </a:prstGeom>
        </p:spPr>
      </p:pic>
      <p:sp>
        <p:nvSpPr>
          <p:cNvPr id="7" name="TextBox 11">
            <a:extLst>
              <a:ext uri="{FF2B5EF4-FFF2-40B4-BE49-F238E27FC236}">
                <a16:creationId xmlns:a16="http://schemas.microsoft.com/office/drawing/2014/main" id="{2EA0C273-E608-3740-8875-7CE76F7F06CF}"/>
              </a:ext>
            </a:extLst>
          </p:cNvPr>
          <p:cNvSpPr txBox="1"/>
          <p:nvPr/>
        </p:nvSpPr>
        <p:spPr>
          <a:xfrm>
            <a:off x="1543050" y="1543051"/>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206100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Image, icons and text</a:t>
            </a:r>
          </a:p>
        </p:txBody>
      </p:sp>
      <p:sp>
        <p:nvSpPr>
          <p:cNvPr id="5" name="TextBox 4">
            <a:extLst>
              <a:ext uri="{FF2B5EF4-FFF2-40B4-BE49-F238E27FC236}">
                <a16:creationId xmlns:a16="http://schemas.microsoft.com/office/drawing/2014/main" id="{080F9FCF-EA39-D64E-B84E-86B427A7E8DE}"/>
              </a:ext>
            </a:extLst>
          </p:cNvPr>
          <p:cNvSpPr txBox="1"/>
          <p:nvPr/>
        </p:nvSpPr>
        <p:spPr>
          <a:xfrm>
            <a:off x="1543050" y="4057651"/>
            <a:ext cx="6177915" cy="265457"/>
          </a:xfrm>
          <a:prstGeom prst="rect">
            <a:avLst/>
          </a:prstGeom>
          <a:noFill/>
        </p:spPr>
        <p:txBody>
          <a:bodyPr wrap="square" rtlCol="0">
            <a:spAutoFit/>
          </a:bodyPr>
          <a:lstStyle/>
          <a:p>
            <a:endParaRPr lang="en-US" sz="1125" dirty="0">
              <a:solidFill>
                <a:srgbClr val="807F83"/>
              </a:solidFill>
              <a:latin typeface="Arial"/>
              <a:cs typeface="Arial"/>
            </a:endParaRPr>
          </a:p>
        </p:txBody>
      </p:sp>
      <p:pic>
        <p:nvPicPr>
          <p:cNvPr id="6" name="Picture 5">
            <a:extLst>
              <a:ext uri="{FF2B5EF4-FFF2-40B4-BE49-F238E27FC236}">
                <a16:creationId xmlns:a16="http://schemas.microsoft.com/office/drawing/2014/main" id="{8A8B3387-AA84-894B-92AB-6418110A71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18378" y="1479150"/>
            <a:ext cx="3771276" cy="2513379"/>
          </a:xfrm>
          <a:prstGeom prst="rect">
            <a:avLst/>
          </a:prstGeom>
          <a:solidFill>
            <a:srgbClr val="FFFFFF">
              <a:shade val="85000"/>
            </a:srgbClr>
          </a:solidFill>
          <a:ln w="9525" cap="sq" cmpd="sng">
            <a:solidFill>
              <a:srgbClr val="BFBFBF"/>
            </a:solidFill>
            <a:miter lim="800000"/>
          </a:ln>
          <a:effectLst/>
          <a:scene3d>
            <a:camera prst="orthographicFront"/>
            <a:lightRig rig="twoPt" dir="t">
              <a:rot lat="0" lon="0" rev="7200000"/>
            </a:lightRig>
          </a:scene3d>
          <a:sp3d>
            <a:contourClr>
              <a:srgbClr val="FFFFFF"/>
            </a:contourClr>
          </a:sp3d>
        </p:spPr>
      </p:pic>
      <p:pic>
        <p:nvPicPr>
          <p:cNvPr id="7" name="Picture 6">
            <a:extLst>
              <a:ext uri="{FF2B5EF4-FFF2-40B4-BE49-F238E27FC236}">
                <a16:creationId xmlns:a16="http://schemas.microsoft.com/office/drawing/2014/main" id="{E0701383-D940-1143-9EB8-5E78FC9BAD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29250" y="2638044"/>
            <a:ext cx="505206" cy="505206"/>
          </a:xfrm>
          <a:prstGeom prst="rect">
            <a:avLst/>
          </a:prstGeom>
        </p:spPr>
      </p:pic>
      <p:pic>
        <p:nvPicPr>
          <p:cNvPr id="8" name="Picture 7">
            <a:extLst>
              <a:ext uri="{FF2B5EF4-FFF2-40B4-BE49-F238E27FC236}">
                <a16:creationId xmlns:a16="http://schemas.microsoft.com/office/drawing/2014/main" id="{5CAD7039-6F49-5844-9EB7-B4A2C990601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29250" y="1837944"/>
            <a:ext cx="505206" cy="505206"/>
          </a:xfrm>
          <a:prstGeom prst="rect">
            <a:avLst/>
          </a:prstGeom>
        </p:spPr>
      </p:pic>
      <p:pic>
        <p:nvPicPr>
          <p:cNvPr id="9" name="Picture 8">
            <a:extLst>
              <a:ext uri="{FF2B5EF4-FFF2-40B4-BE49-F238E27FC236}">
                <a16:creationId xmlns:a16="http://schemas.microsoft.com/office/drawing/2014/main" id="{D769F659-0BCB-2A47-9C6F-E85E9CFEE3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29250" y="3438144"/>
            <a:ext cx="505206" cy="505206"/>
          </a:xfrm>
          <a:prstGeom prst="rect">
            <a:avLst/>
          </a:prstGeom>
        </p:spPr>
      </p:pic>
      <p:sp>
        <p:nvSpPr>
          <p:cNvPr id="10" name="TextBox 9">
            <a:extLst>
              <a:ext uri="{FF2B5EF4-FFF2-40B4-BE49-F238E27FC236}">
                <a16:creationId xmlns:a16="http://schemas.microsoft.com/office/drawing/2014/main" id="{21A0AB2D-6686-664A-AB64-577216C22EB7}"/>
              </a:ext>
            </a:extLst>
          </p:cNvPr>
          <p:cNvSpPr txBox="1"/>
          <p:nvPr/>
        </p:nvSpPr>
        <p:spPr>
          <a:xfrm>
            <a:off x="6000750" y="1830675"/>
            <a:ext cx="1720215" cy="2677656"/>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endParaRPr lang="en-US" sz="1050" dirty="0">
              <a:latin typeface="Arial"/>
              <a:cs typeface="Arial"/>
            </a:endParaRPr>
          </a:p>
        </p:txBody>
      </p:sp>
      <p:sp>
        <p:nvSpPr>
          <p:cNvPr id="11" name="TextBox 10">
            <a:extLst>
              <a:ext uri="{FF2B5EF4-FFF2-40B4-BE49-F238E27FC236}">
                <a16:creationId xmlns:a16="http://schemas.microsoft.com/office/drawing/2014/main" id="{E22C6233-F56E-2D4E-9F46-495E27CEF4F0}"/>
              </a:ext>
            </a:extLst>
          </p:cNvPr>
          <p:cNvSpPr txBox="1"/>
          <p:nvPr/>
        </p:nvSpPr>
        <p:spPr>
          <a:xfrm>
            <a:off x="5486400" y="1357268"/>
            <a:ext cx="2234565" cy="323165"/>
          </a:xfrm>
          <a:prstGeom prst="rect">
            <a:avLst/>
          </a:prstGeom>
          <a:noFill/>
        </p:spPr>
        <p:txBody>
          <a:bodyPr wrap="square" rtlCol="0">
            <a:spAutoFit/>
          </a:bodyPr>
          <a:lstStyle/>
          <a:p>
            <a:pPr>
              <a:buNone/>
            </a:pPr>
            <a:r>
              <a:rPr lang="en-US" sz="1500" dirty="0">
                <a:latin typeface="Arial" panose="020B0604020202020204" pitchFamily="34" charset="0"/>
                <a:cs typeface="Arial" panose="020B0604020202020204" pitchFamily="34" charset="0"/>
              </a:rPr>
              <a:t>Theophrastus nec</a:t>
            </a:r>
            <a:endParaRPr lang="en-US" sz="1500" dirty="0">
              <a:latin typeface="Arial"/>
              <a:cs typeface="Arial"/>
            </a:endParaRPr>
          </a:p>
        </p:txBody>
      </p:sp>
    </p:spTree>
    <p:extLst>
      <p:ext uri="{BB962C8B-B14F-4D97-AF65-F5344CB8AC3E}">
        <p14:creationId xmlns:p14="http://schemas.microsoft.com/office/powerpoint/2010/main" val="28301011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547C-FF16-2449-AF58-CCBA86C11EB8}"/>
              </a:ext>
            </a:extLst>
          </p:cNvPr>
          <p:cNvSpPr>
            <a:spLocks noGrp="1"/>
          </p:cNvSpPr>
          <p:nvPr>
            <p:ph type="title"/>
          </p:nvPr>
        </p:nvSpPr>
        <p:spPr/>
        <p:txBody>
          <a:bodyPr/>
          <a:lstStyle/>
          <a:p>
            <a:r>
              <a:rPr lang="en-US" dirty="0"/>
              <a:t>All icons</a:t>
            </a:r>
          </a:p>
        </p:txBody>
      </p:sp>
      <p:pic>
        <p:nvPicPr>
          <p:cNvPr id="5" name="Picture 4">
            <a:extLst>
              <a:ext uri="{FF2B5EF4-FFF2-40B4-BE49-F238E27FC236}">
                <a16:creationId xmlns:a16="http://schemas.microsoft.com/office/drawing/2014/main" id="{EA28DA1A-4887-F34F-A4C8-F6CA4D4BD4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7297" y="1010156"/>
            <a:ext cx="685800" cy="685800"/>
          </a:xfrm>
          <a:prstGeom prst="rect">
            <a:avLst/>
          </a:prstGeom>
        </p:spPr>
      </p:pic>
      <p:pic>
        <p:nvPicPr>
          <p:cNvPr id="7" name="Picture 6">
            <a:extLst>
              <a:ext uri="{FF2B5EF4-FFF2-40B4-BE49-F238E27FC236}">
                <a16:creationId xmlns:a16="http://schemas.microsoft.com/office/drawing/2014/main" id="{8F84945F-0623-3243-8EC5-539F0822B1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6244" y="990700"/>
            <a:ext cx="685800" cy="685800"/>
          </a:xfrm>
          <a:prstGeom prst="rect">
            <a:avLst/>
          </a:prstGeom>
        </p:spPr>
      </p:pic>
      <p:pic>
        <p:nvPicPr>
          <p:cNvPr id="9" name="Picture 8">
            <a:extLst>
              <a:ext uri="{FF2B5EF4-FFF2-40B4-BE49-F238E27FC236}">
                <a16:creationId xmlns:a16="http://schemas.microsoft.com/office/drawing/2014/main" id="{5A46E66C-F902-D34D-8E3C-C1677E7880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5381" y="971550"/>
            <a:ext cx="685800" cy="685800"/>
          </a:xfrm>
          <a:prstGeom prst="rect">
            <a:avLst/>
          </a:prstGeom>
        </p:spPr>
      </p:pic>
      <p:pic>
        <p:nvPicPr>
          <p:cNvPr id="11" name="Picture 10">
            <a:extLst>
              <a:ext uri="{FF2B5EF4-FFF2-40B4-BE49-F238E27FC236}">
                <a16:creationId xmlns:a16="http://schemas.microsoft.com/office/drawing/2014/main" id="{7C13CB32-278E-304E-AF1D-A5240582DB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1903" y="979216"/>
            <a:ext cx="685800" cy="685800"/>
          </a:xfrm>
          <a:prstGeom prst="rect">
            <a:avLst/>
          </a:prstGeom>
        </p:spPr>
      </p:pic>
      <p:pic>
        <p:nvPicPr>
          <p:cNvPr id="13" name="Picture 12">
            <a:extLst>
              <a:ext uri="{FF2B5EF4-FFF2-40B4-BE49-F238E27FC236}">
                <a16:creationId xmlns:a16="http://schemas.microsoft.com/office/drawing/2014/main" id="{30F77F94-CDB5-C442-810A-6026409907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1040" y="979216"/>
            <a:ext cx="685800" cy="685800"/>
          </a:xfrm>
          <a:prstGeom prst="rect">
            <a:avLst/>
          </a:prstGeom>
        </p:spPr>
      </p:pic>
      <p:pic>
        <p:nvPicPr>
          <p:cNvPr id="15" name="Picture 14">
            <a:extLst>
              <a:ext uri="{FF2B5EF4-FFF2-40B4-BE49-F238E27FC236}">
                <a16:creationId xmlns:a16="http://schemas.microsoft.com/office/drawing/2014/main" id="{7740133E-8488-4744-83B2-E1FD5D02D6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0177" y="993081"/>
            <a:ext cx="685800" cy="685800"/>
          </a:xfrm>
          <a:prstGeom prst="rect">
            <a:avLst/>
          </a:prstGeom>
        </p:spPr>
      </p:pic>
      <p:pic>
        <p:nvPicPr>
          <p:cNvPr id="17" name="Picture 16">
            <a:extLst>
              <a:ext uri="{FF2B5EF4-FFF2-40B4-BE49-F238E27FC236}">
                <a16:creationId xmlns:a16="http://schemas.microsoft.com/office/drawing/2014/main" id="{C7576057-9EDF-2146-961B-3122FC9D82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6585" y="1971806"/>
            <a:ext cx="685800" cy="685800"/>
          </a:xfrm>
          <a:prstGeom prst="rect">
            <a:avLst/>
          </a:prstGeom>
        </p:spPr>
      </p:pic>
      <p:pic>
        <p:nvPicPr>
          <p:cNvPr id="19" name="Picture 18">
            <a:extLst>
              <a:ext uri="{FF2B5EF4-FFF2-40B4-BE49-F238E27FC236}">
                <a16:creationId xmlns:a16="http://schemas.microsoft.com/office/drawing/2014/main" id="{6E0A88BB-00F2-0042-AABB-ED4D9821FB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30151" y="1971806"/>
            <a:ext cx="685800" cy="685800"/>
          </a:xfrm>
          <a:prstGeom prst="rect">
            <a:avLst/>
          </a:prstGeom>
        </p:spPr>
      </p:pic>
      <p:pic>
        <p:nvPicPr>
          <p:cNvPr id="21" name="Picture 20">
            <a:extLst>
              <a:ext uri="{FF2B5EF4-FFF2-40B4-BE49-F238E27FC236}">
                <a16:creationId xmlns:a16="http://schemas.microsoft.com/office/drawing/2014/main" id="{A9AA8C02-E040-564C-A889-EE66F318FE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03717" y="1971806"/>
            <a:ext cx="685800" cy="685800"/>
          </a:xfrm>
          <a:prstGeom prst="rect">
            <a:avLst/>
          </a:prstGeom>
        </p:spPr>
      </p:pic>
      <p:pic>
        <p:nvPicPr>
          <p:cNvPr id="23" name="Picture 22">
            <a:extLst>
              <a:ext uri="{FF2B5EF4-FFF2-40B4-BE49-F238E27FC236}">
                <a16:creationId xmlns:a16="http://schemas.microsoft.com/office/drawing/2014/main" id="{C81B2135-E1C2-1F44-8B29-0CC63EFC6FA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77283" y="1971806"/>
            <a:ext cx="685800" cy="685800"/>
          </a:xfrm>
          <a:prstGeom prst="rect">
            <a:avLst/>
          </a:prstGeom>
        </p:spPr>
      </p:pic>
      <p:pic>
        <p:nvPicPr>
          <p:cNvPr id="25" name="Picture 24">
            <a:extLst>
              <a:ext uri="{FF2B5EF4-FFF2-40B4-BE49-F238E27FC236}">
                <a16:creationId xmlns:a16="http://schemas.microsoft.com/office/drawing/2014/main" id="{B8462D65-C8E4-EC4E-A460-A2F4733B7E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50848" y="1971806"/>
            <a:ext cx="685800" cy="685800"/>
          </a:xfrm>
          <a:prstGeom prst="rect">
            <a:avLst/>
          </a:prstGeom>
        </p:spPr>
      </p:pic>
      <p:pic>
        <p:nvPicPr>
          <p:cNvPr id="27" name="Picture 26">
            <a:extLst>
              <a:ext uri="{FF2B5EF4-FFF2-40B4-BE49-F238E27FC236}">
                <a16:creationId xmlns:a16="http://schemas.microsoft.com/office/drawing/2014/main" id="{2DF1468E-544F-AC4A-A6FC-2830CA1963B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24414" y="1971806"/>
            <a:ext cx="685800" cy="685800"/>
          </a:xfrm>
          <a:prstGeom prst="rect">
            <a:avLst/>
          </a:prstGeom>
        </p:spPr>
      </p:pic>
      <p:pic>
        <p:nvPicPr>
          <p:cNvPr id="29" name="Picture 28">
            <a:extLst>
              <a:ext uri="{FF2B5EF4-FFF2-40B4-BE49-F238E27FC236}">
                <a16:creationId xmlns:a16="http://schemas.microsoft.com/office/drawing/2014/main" id="{756DF0F4-6353-3449-B2A4-EA75A02EC06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97980" y="1971806"/>
            <a:ext cx="685800" cy="685800"/>
          </a:xfrm>
          <a:prstGeom prst="rect">
            <a:avLst/>
          </a:prstGeom>
        </p:spPr>
      </p:pic>
      <p:pic>
        <p:nvPicPr>
          <p:cNvPr id="31" name="Picture 30">
            <a:extLst>
              <a:ext uri="{FF2B5EF4-FFF2-40B4-BE49-F238E27FC236}">
                <a16:creationId xmlns:a16="http://schemas.microsoft.com/office/drawing/2014/main" id="{76B0EF6B-4E2B-DF47-9618-A1A23142EF5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71546" y="1971806"/>
            <a:ext cx="685800" cy="685800"/>
          </a:xfrm>
          <a:prstGeom prst="rect">
            <a:avLst/>
          </a:prstGeom>
        </p:spPr>
      </p:pic>
      <p:pic>
        <p:nvPicPr>
          <p:cNvPr id="33" name="Picture 32">
            <a:extLst>
              <a:ext uri="{FF2B5EF4-FFF2-40B4-BE49-F238E27FC236}">
                <a16:creationId xmlns:a16="http://schemas.microsoft.com/office/drawing/2014/main" id="{4434796F-9D2B-BD41-BA29-8B008C7B27D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553255" y="2933456"/>
            <a:ext cx="685800" cy="685800"/>
          </a:xfrm>
          <a:prstGeom prst="rect">
            <a:avLst/>
          </a:prstGeom>
        </p:spPr>
      </p:pic>
      <p:pic>
        <p:nvPicPr>
          <p:cNvPr id="35" name="Picture 34">
            <a:extLst>
              <a:ext uri="{FF2B5EF4-FFF2-40B4-BE49-F238E27FC236}">
                <a16:creationId xmlns:a16="http://schemas.microsoft.com/office/drawing/2014/main" id="{D0931AAF-248E-944E-A097-A5FDD0E894E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27297" y="2933456"/>
            <a:ext cx="685800" cy="685800"/>
          </a:xfrm>
          <a:prstGeom prst="rect">
            <a:avLst/>
          </a:prstGeom>
        </p:spPr>
      </p:pic>
      <p:pic>
        <p:nvPicPr>
          <p:cNvPr id="37" name="Picture 36">
            <a:extLst>
              <a:ext uri="{FF2B5EF4-FFF2-40B4-BE49-F238E27FC236}">
                <a16:creationId xmlns:a16="http://schemas.microsoft.com/office/drawing/2014/main" id="{2194A9B5-3F81-8C42-84D9-754869A9403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101339" y="2933456"/>
            <a:ext cx="685800" cy="685800"/>
          </a:xfrm>
          <a:prstGeom prst="rect">
            <a:avLst/>
          </a:prstGeom>
        </p:spPr>
      </p:pic>
      <p:pic>
        <p:nvPicPr>
          <p:cNvPr id="39" name="Picture 38">
            <a:extLst>
              <a:ext uri="{FF2B5EF4-FFF2-40B4-BE49-F238E27FC236}">
                <a16:creationId xmlns:a16="http://schemas.microsoft.com/office/drawing/2014/main" id="{68C791B5-1CF1-3049-8C60-C6D7A2D40B6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875381" y="2933456"/>
            <a:ext cx="685800" cy="685800"/>
          </a:xfrm>
          <a:prstGeom prst="rect">
            <a:avLst/>
          </a:prstGeom>
        </p:spPr>
      </p:pic>
      <p:pic>
        <p:nvPicPr>
          <p:cNvPr id="41" name="Picture 40">
            <a:extLst>
              <a:ext uri="{FF2B5EF4-FFF2-40B4-BE49-F238E27FC236}">
                <a16:creationId xmlns:a16="http://schemas.microsoft.com/office/drawing/2014/main" id="{8641F3F6-4A19-6842-9ADD-976116A0B2D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649423" y="2933456"/>
            <a:ext cx="685800" cy="685800"/>
          </a:xfrm>
          <a:prstGeom prst="rect">
            <a:avLst/>
          </a:prstGeom>
        </p:spPr>
      </p:pic>
      <p:pic>
        <p:nvPicPr>
          <p:cNvPr id="43" name="Picture 42">
            <a:extLst>
              <a:ext uri="{FF2B5EF4-FFF2-40B4-BE49-F238E27FC236}">
                <a16:creationId xmlns:a16="http://schemas.microsoft.com/office/drawing/2014/main" id="{A4530A27-FBD6-4741-924F-AC582BE9A43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423465" y="2933456"/>
            <a:ext cx="685800" cy="685800"/>
          </a:xfrm>
          <a:prstGeom prst="rect">
            <a:avLst/>
          </a:prstGeom>
        </p:spPr>
      </p:pic>
      <p:pic>
        <p:nvPicPr>
          <p:cNvPr id="45" name="Picture 44">
            <a:extLst>
              <a:ext uri="{FF2B5EF4-FFF2-40B4-BE49-F238E27FC236}">
                <a16:creationId xmlns:a16="http://schemas.microsoft.com/office/drawing/2014/main" id="{59B76574-3F31-AF41-9FC7-5A79FA644BEB}"/>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197507" y="2933456"/>
            <a:ext cx="685800" cy="685800"/>
          </a:xfrm>
          <a:prstGeom prst="rect">
            <a:avLst/>
          </a:prstGeom>
        </p:spPr>
      </p:pic>
      <p:pic>
        <p:nvPicPr>
          <p:cNvPr id="47" name="Picture 46">
            <a:extLst>
              <a:ext uri="{FF2B5EF4-FFF2-40B4-BE49-F238E27FC236}">
                <a16:creationId xmlns:a16="http://schemas.microsoft.com/office/drawing/2014/main" id="{AA3B5576-4051-9F46-9A01-218E75599C0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971546" y="2933456"/>
            <a:ext cx="685800" cy="685800"/>
          </a:xfrm>
          <a:prstGeom prst="rect">
            <a:avLst/>
          </a:prstGeom>
        </p:spPr>
      </p:pic>
      <p:pic>
        <p:nvPicPr>
          <p:cNvPr id="49" name="Picture 48">
            <a:extLst>
              <a:ext uri="{FF2B5EF4-FFF2-40B4-BE49-F238E27FC236}">
                <a16:creationId xmlns:a16="http://schemas.microsoft.com/office/drawing/2014/main" id="{17B0C0E9-7194-AC4E-9E80-B4DB04944A0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553255" y="3886200"/>
            <a:ext cx="685800" cy="685800"/>
          </a:xfrm>
          <a:prstGeom prst="rect">
            <a:avLst/>
          </a:prstGeom>
        </p:spPr>
      </p:pic>
      <p:pic>
        <p:nvPicPr>
          <p:cNvPr id="51" name="Picture 50">
            <a:extLst>
              <a:ext uri="{FF2B5EF4-FFF2-40B4-BE49-F238E27FC236}">
                <a16:creationId xmlns:a16="http://schemas.microsoft.com/office/drawing/2014/main" id="{FA57C133-6FE3-D54F-B291-D33D09E7895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327404" y="3886200"/>
            <a:ext cx="685800" cy="685800"/>
          </a:xfrm>
          <a:prstGeom prst="rect">
            <a:avLst/>
          </a:prstGeom>
        </p:spPr>
      </p:pic>
      <p:pic>
        <p:nvPicPr>
          <p:cNvPr id="53" name="Picture 52">
            <a:extLst>
              <a:ext uri="{FF2B5EF4-FFF2-40B4-BE49-F238E27FC236}">
                <a16:creationId xmlns:a16="http://schemas.microsoft.com/office/drawing/2014/main" id="{FFC35081-6A03-6C46-A19C-B18F6D987AEC}"/>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101553" y="3886200"/>
            <a:ext cx="685800" cy="685800"/>
          </a:xfrm>
          <a:prstGeom prst="rect">
            <a:avLst/>
          </a:prstGeom>
        </p:spPr>
      </p:pic>
      <p:pic>
        <p:nvPicPr>
          <p:cNvPr id="55" name="Picture 54">
            <a:extLst>
              <a:ext uri="{FF2B5EF4-FFF2-40B4-BE49-F238E27FC236}">
                <a16:creationId xmlns:a16="http://schemas.microsoft.com/office/drawing/2014/main" id="{59C62DEC-6F9F-A345-8638-67FFA97B3CB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875702" y="3886200"/>
            <a:ext cx="685800" cy="685800"/>
          </a:xfrm>
          <a:prstGeom prst="rect">
            <a:avLst/>
          </a:prstGeom>
        </p:spPr>
      </p:pic>
      <p:pic>
        <p:nvPicPr>
          <p:cNvPr id="57" name="Picture 56">
            <a:extLst>
              <a:ext uri="{FF2B5EF4-FFF2-40B4-BE49-F238E27FC236}">
                <a16:creationId xmlns:a16="http://schemas.microsoft.com/office/drawing/2014/main" id="{EB0891B7-BE2D-5041-B359-F0B201A357BF}"/>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4649852" y="3886200"/>
            <a:ext cx="685800" cy="685800"/>
          </a:xfrm>
          <a:prstGeom prst="rect">
            <a:avLst/>
          </a:prstGeom>
        </p:spPr>
      </p:pic>
      <p:pic>
        <p:nvPicPr>
          <p:cNvPr id="59" name="Picture 58">
            <a:extLst>
              <a:ext uri="{FF2B5EF4-FFF2-40B4-BE49-F238E27FC236}">
                <a16:creationId xmlns:a16="http://schemas.microsoft.com/office/drawing/2014/main" id="{1FDEFACF-971A-A44C-AB3F-3504848460E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424001" y="3886200"/>
            <a:ext cx="685800" cy="685800"/>
          </a:xfrm>
          <a:prstGeom prst="rect">
            <a:avLst/>
          </a:prstGeom>
        </p:spPr>
      </p:pic>
      <p:pic>
        <p:nvPicPr>
          <p:cNvPr id="61" name="Picture 60">
            <a:extLst>
              <a:ext uri="{FF2B5EF4-FFF2-40B4-BE49-F238E27FC236}">
                <a16:creationId xmlns:a16="http://schemas.microsoft.com/office/drawing/2014/main" id="{02FD976F-1642-354D-B94D-336A36200A0C}"/>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198150" y="3886200"/>
            <a:ext cx="685800" cy="685800"/>
          </a:xfrm>
          <a:prstGeom prst="rect">
            <a:avLst/>
          </a:prstGeom>
        </p:spPr>
      </p:pic>
      <p:pic>
        <p:nvPicPr>
          <p:cNvPr id="63" name="Picture 62">
            <a:extLst>
              <a:ext uri="{FF2B5EF4-FFF2-40B4-BE49-F238E27FC236}">
                <a16:creationId xmlns:a16="http://schemas.microsoft.com/office/drawing/2014/main" id="{E5898CD0-52B5-0945-A928-EFF93303A3C1}"/>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6972300" y="3886200"/>
            <a:ext cx="685800" cy="685800"/>
          </a:xfrm>
          <a:prstGeom prst="rect">
            <a:avLst/>
          </a:prstGeom>
        </p:spPr>
      </p:pic>
    </p:spTree>
    <p:extLst>
      <p:ext uri="{BB962C8B-B14F-4D97-AF65-F5344CB8AC3E}">
        <p14:creationId xmlns:p14="http://schemas.microsoft.com/office/powerpoint/2010/main" val="14473925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Bullet points and numbers</a:t>
            </a:r>
          </a:p>
        </p:txBody>
      </p:sp>
      <p:sp>
        <p:nvSpPr>
          <p:cNvPr id="6" name="TextBox 5">
            <a:extLst>
              <a:ext uri="{FF2B5EF4-FFF2-40B4-BE49-F238E27FC236}">
                <a16:creationId xmlns:a16="http://schemas.microsoft.com/office/drawing/2014/main" id="{82B3EFFF-632D-8649-A88C-3F9024EC78C7}"/>
              </a:ext>
            </a:extLst>
          </p:cNvPr>
          <p:cNvSpPr txBox="1"/>
          <p:nvPr/>
        </p:nvSpPr>
        <p:spPr>
          <a:xfrm>
            <a:off x="2000250" y="1557383"/>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7" name="TextBox 6">
            <a:extLst>
              <a:ext uri="{FF2B5EF4-FFF2-40B4-BE49-F238E27FC236}">
                <a16:creationId xmlns:a16="http://schemas.microsoft.com/office/drawing/2014/main" id="{A875B68C-4718-C641-A8C4-776B89287848}"/>
              </a:ext>
            </a:extLst>
          </p:cNvPr>
          <p:cNvSpPr txBox="1"/>
          <p:nvPr/>
        </p:nvSpPr>
        <p:spPr>
          <a:xfrm>
            <a:off x="1485900" y="1485900"/>
            <a:ext cx="685800" cy="553998"/>
          </a:xfrm>
          <a:prstGeom prst="rect">
            <a:avLst/>
          </a:prstGeom>
          <a:noFill/>
        </p:spPr>
        <p:txBody>
          <a:bodyPr wrap="square" rtlCol="0">
            <a:spAutoFit/>
          </a:bodyPr>
          <a:lstStyle/>
          <a:p>
            <a:pPr>
              <a:buNone/>
            </a:pPr>
            <a:r>
              <a:rPr lang="en-US" sz="3000" dirty="0">
                <a:solidFill>
                  <a:schemeClr val="accent1"/>
                </a:solidFill>
                <a:latin typeface="Arial" panose="020B0604020202020204" pitchFamily="34" charset="0"/>
                <a:cs typeface="Arial" panose="020B0604020202020204" pitchFamily="34" charset="0"/>
              </a:rPr>
              <a:t>01</a:t>
            </a:r>
            <a:endParaRPr lang="en-US" sz="3000" dirty="0">
              <a:solidFill>
                <a:schemeClr val="accent1"/>
              </a:solidFill>
              <a:latin typeface="Arial"/>
              <a:cs typeface="Arial"/>
            </a:endParaRPr>
          </a:p>
        </p:txBody>
      </p:sp>
      <p:sp>
        <p:nvSpPr>
          <p:cNvPr id="8" name="TextBox 7">
            <a:extLst>
              <a:ext uri="{FF2B5EF4-FFF2-40B4-BE49-F238E27FC236}">
                <a16:creationId xmlns:a16="http://schemas.microsoft.com/office/drawing/2014/main" id="{636A14B3-B2A9-624E-AE5D-B41AA7628CEE}"/>
              </a:ext>
            </a:extLst>
          </p:cNvPr>
          <p:cNvSpPr txBox="1"/>
          <p:nvPr/>
        </p:nvSpPr>
        <p:spPr>
          <a:xfrm>
            <a:off x="2000250" y="2471783"/>
            <a:ext cx="25146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9" name="TextBox 8">
            <a:extLst>
              <a:ext uri="{FF2B5EF4-FFF2-40B4-BE49-F238E27FC236}">
                <a16:creationId xmlns:a16="http://schemas.microsoft.com/office/drawing/2014/main" id="{082423B5-914F-4248-AA3E-AB9B4A9D51EB}"/>
              </a:ext>
            </a:extLst>
          </p:cNvPr>
          <p:cNvSpPr txBox="1"/>
          <p:nvPr/>
        </p:nvSpPr>
        <p:spPr>
          <a:xfrm>
            <a:off x="2000250" y="3446502"/>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10" name="TextBox 9">
            <a:extLst>
              <a:ext uri="{FF2B5EF4-FFF2-40B4-BE49-F238E27FC236}">
                <a16:creationId xmlns:a16="http://schemas.microsoft.com/office/drawing/2014/main" id="{0C7CC20E-C3FE-AF4E-A801-F0093233D1AE}"/>
              </a:ext>
            </a:extLst>
          </p:cNvPr>
          <p:cNvSpPr txBox="1"/>
          <p:nvPr/>
        </p:nvSpPr>
        <p:spPr>
          <a:xfrm>
            <a:off x="5200650" y="1554213"/>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11" name="TextBox 10">
            <a:extLst>
              <a:ext uri="{FF2B5EF4-FFF2-40B4-BE49-F238E27FC236}">
                <a16:creationId xmlns:a16="http://schemas.microsoft.com/office/drawing/2014/main" id="{2B319403-0EF2-B340-AE23-F9F645234982}"/>
              </a:ext>
            </a:extLst>
          </p:cNvPr>
          <p:cNvSpPr txBox="1"/>
          <p:nvPr/>
        </p:nvSpPr>
        <p:spPr>
          <a:xfrm>
            <a:off x="5200650" y="2471783"/>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12" name="TextBox 11">
            <a:extLst>
              <a:ext uri="{FF2B5EF4-FFF2-40B4-BE49-F238E27FC236}">
                <a16:creationId xmlns:a16="http://schemas.microsoft.com/office/drawing/2014/main" id="{7F4F3E5B-C74B-C84D-A22D-B682AE0B9A03}"/>
              </a:ext>
            </a:extLst>
          </p:cNvPr>
          <p:cNvSpPr txBox="1"/>
          <p:nvPr/>
        </p:nvSpPr>
        <p:spPr>
          <a:xfrm>
            <a:off x="5200650" y="3446502"/>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13" name="TextBox 12">
            <a:extLst>
              <a:ext uri="{FF2B5EF4-FFF2-40B4-BE49-F238E27FC236}">
                <a16:creationId xmlns:a16="http://schemas.microsoft.com/office/drawing/2014/main" id="{40669425-72A7-BF45-B38C-AF4CDE4FB10D}"/>
              </a:ext>
            </a:extLst>
          </p:cNvPr>
          <p:cNvSpPr txBox="1"/>
          <p:nvPr/>
        </p:nvSpPr>
        <p:spPr>
          <a:xfrm>
            <a:off x="1485900" y="2400300"/>
            <a:ext cx="685800" cy="553998"/>
          </a:xfrm>
          <a:prstGeom prst="rect">
            <a:avLst/>
          </a:prstGeom>
          <a:noFill/>
        </p:spPr>
        <p:txBody>
          <a:bodyPr wrap="square" rtlCol="0">
            <a:spAutoFit/>
          </a:bodyPr>
          <a:lstStyle/>
          <a:p>
            <a:pPr>
              <a:buNone/>
            </a:pPr>
            <a:r>
              <a:rPr lang="en-US" sz="3000" dirty="0">
                <a:solidFill>
                  <a:schemeClr val="accent2"/>
                </a:solidFill>
                <a:latin typeface="Arial" panose="020B0604020202020204" pitchFamily="34" charset="0"/>
                <a:cs typeface="Arial" panose="020B0604020202020204" pitchFamily="34" charset="0"/>
              </a:rPr>
              <a:t>02</a:t>
            </a:r>
            <a:endParaRPr lang="en-US" sz="3000" dirty="0">
              <a:solidFill>
                <a:schemeClr val="accent2"/>
              </a:solidFill>
              <a:latin typeface="Arial"/>
              <a:cs typeface="Arial"/>
            </a:endParaRPr>
          </a:p>
        </p:txBody>
      </p:sp>
      <p:sp>
        <p:nvSpPr>
          <p:cNvPr id="14" name="TextBox 13">
            <a:extLst>
              <a:ext uri="{FF2B5EF4-FFF2-40B4-BE49-F238E27FC236}">
                <a16:creationId xmlns:a16="http://schemas.microsoft.com/office/drawing/2014/main" id="{3C1D1A1F-2D67-2947-9EE0-69D12E3154BB}"/>
              </a:ext>
            </a:extLst>
          </p:cNvPr>
          <p:cNvSpPr txBox="1"/>
          <p:nvPr/>
        </p:nvSpPr>
        <p:spPr>
          <a:xfrm>
            <a:off x="1485900" y="3375019"/>
            <a:ext cx="685800" cy="553998"/>
          </a:xfrm>
          <a:prstGeom prst="rect">
            <a:avLst/>
          </a:prstGeom>
          <a:noFill/>
        </p:spPr>
        <p:txBody>
          <a:bodyPr wrap="square" rtlCol="0">
            <a:spAutoFit/>
          </a:bodyPr>
          <a:lstStyle/>
          <a:p>
            <a:pPr>
              <a:buNone/>
            </a:pPr>
            <a:r>
              <a:rPr lang="en-US" sz="3000" dirty="0">
                <a:solidFill>
                  <a:schemeClr val="accent3"/>
                </a:solidFill>
                <a:latin typeface="Arial" panose="020B0604020202020204" pitchFamily="34" charset="0"/>
                <a:cs typeface="Arial" panose="020B0604020202020204" pitchFamily="34" charset="0"/>
              </a:rPr>
              <a:t>03</a:t>
            </a:r>
            <a:endParaRPr lang="en-US" sz="3000" dirty="0">
              <a:solidFill>
                <a:schemeClr val="accent3"/>
              </a:solidFill>
              <a:latin typeface="Arial"/>
              <a:cs typeface="Arial"/>
            </a:endParaRPr>
          </a:p>
        </p:txBody>
      </p:sp>
      <p:sp>
        <p:nvSpPr>
          <p:cNvPr id="15" name="TextBox 14">
            <a:extLst>
              <a:ext uri="{FF2B5EF4-FFF2-40B4-BE49-F238E27FC236}">
                <a16:creationId xmlns:a16="http://schemas.microsoft.com/office/drawing/2014/main" id="{4C502B02-5655-EC48-B6B2-A1ADECBC7F06}"/>
              </a:ext>
            </a:extLst>
          </p:cNvPr>
          <p:cNvSpPr txBox="1"/>
          <p:nvPr/>
        </p:nvSpPr>
        <p:spPr>
          <a:xfrm>
            <a:off x="4686300" y="1485900"/>
            <a:ext cx="685800" cy="553998"/>
          </a:xfrm>
          <a:prstGeom prst="rect">
            <a:avLst/>
          </a:prstGeom>
          <a:noFill/>
        </p:spPr>
        <p:txBody>
          <a:bodyPr wrap="square" rtlCol="0">
            <a:spAutoFit/>
          </a:bodyPr>
          <a:lstStyle/>
          <a:p>
            <a:pPr>
              <a:buNone/>
            </a:pPr>
            <a:r>
              <a:rPr lang="en-US" sz="3000" dirty="0">
                <a:solidFill>
                  <a:schemeClr val="accent4"/>
                </a:solidFill>
                <a:latin typeface="Arial" panose="020B0604020202020204" pitchFamily="34" charset="0"/>
                <a:cs typeface="Arial" panose="020B0604020202020204" pitchFamily="34" charset="0"/>
              </a:rPr>
              <a:t>04</a:t>
            </a:r>
            <a:endParaRPr lang="en-US" sz="3000" dirty="0">
              <a:solidFill>
                <a:schemeClr val="accent4"/>
              </a:solidFill>
              <a:latin typeface="Arial"/>
              <a:cs typeface="Arial"/>
            </a:endParaRPr>
          </a:p>
        </p:txBody>
      </p:sp>
      <p:sp>
        <p:nvSpPr>
          <p:cNvPr id="16" name="TextBox 15">
            <a:extLst>
              <a:ext uri="{FF2B5EF4-FFF2-40B4-BE49-F238E27FC236}">
                <a16:creationId xmlns:a16="http://schemas.microsoft.com/office/drawing/2014/main" id="{C4477F7F-ACDD-B647-B586-36436913206B}"/>
              </a:ext>
            </a:extLst>
          </p:cNvPr>
          <p:cNvSpPr txBox="1"/>
          <p:nvPr/>
        </p:nvSpPr>
        <p:spPr>
          <a:xfrm>
            <a:off x="4686300" y="2400300"/>
            <a:ext cx="685800" cy="553998"/>
          </a:xfrm>
          <a:prstGeom prst="rect">
            <a:avLst/>
          </a:prstGeom>
          <a:noFill/>
        </p:spPr>
        <p:txBody>
          <a:bodyPr wrap="square" rtlCol="0">
            <a:spAutoFit/>
          </a:bodyPr>
          <a:lstStyle/>
          <a:p>
            <a:pPr>
              <a:buNone/>
            </a:pPr>
            <a:r>
              <a:rPr lang="en-US" sz="3000" dirty="0">
                <a:solidFill>
                  <a:schemeClr val="accent5"/>
                </a:solidFill>
                <a:latin typeface="Arial" panose="020B0604020202020204" pitchFamily="34" charset="0"/>
                <a:cs typeface="Arial" panose="020B0604020202020204" pitchFamily="34" charset="0"/>
              </a:rPr>
              <a:t>05</a:t>
            </a:r>
            <a:endParaRPr lang="en-US" sz="3000" dirty="0">
              <a:solidFill>
                <a:schemeClr val="accent5"/>
              </a:solidFill>
              <a:latin typeface="Arial"/>
              <a:cs typeface="Arial"/>
            </a:endParaRPr>
          </a:p>
        </p:txBody>
      </p:sp>
      <p:sp>
        <p:nvSpPr>
          <p:cNvPr id="17" name="TextBox 16">
            <a:extLst>
              <a:ext uri="{FF2B5EF4-FFF2-40B4-BE49-F238E27FC236}">
                <a16:creationId xmlns:a16="http://schemas.microsoft.com/office/drawing/2014/main" id="{076104B0-D111-EA45-8086-C62328948CC6}"/>
              </a:ext>
            </a:extLst>
          </p:cNvPr>
          <p:cNvSpPr txBox="1"/>
          <p:nvPr/>
        </p:nvSpPr>
        <p:spPr>
          <a:xfrm>
            <a:off x="4686300" y="3375019"/>
            <a:ext cx="685800" cy="553998"/>
          </a:xfrm>
          <a:prstGeom prst="rect">
            <a:avLst/>
          </a:prstGeom>
          <a:noFill/>
        </p:spPr>
        <p:txBody>
          <a:bodyPr wrap="square" rtlCol="0">
            <a:spAutoFit/>
          </a:bodyPr>
          <a:lstStyle/>
          <a:p>
            <a:pPr>
              <a:buNone/>
            </a:pPr>
            <a:r>
              <a:rPr lang="en-US" sz="3000" dirty="0">
                <a:solidFill>
                  <a:schemeClr val="accent6"/>
                </a:solidFill>
                <a:latin typeface="Arial" panose="020B0604020202020204" pitchFamily="34" charset="0"/>
                <a:cs typeface="Arial" panose="020B0604020202020204" pitchFamily="34" charset="0"/>
              </a:rPr>
              <a:t>06</a:t>
            </a:r>
            <a:endParaRPr lang="en-US" sz="3000" dirty="0">
              <a:solidFill>
                <a:schemeClr val="accent6"/>
              </a:solidFill>
              <a:latin typeface="Arial"/>
              <a:cs typeface="Arial"/>
            </a:endParaRPr>
          </a:p>
        </p:txBody>
      </p:sp>
    </p:spTree>
    <p:extLst>
      <p:ext uri="{BB962C8B-B14F-4D97-AF65-F5344CB8AC3E}">
        <p14:creationId xmlns:p14="http://schemas.microsoft.com/office/powerpoint/2010/main" val="12676514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Two pie charts and content</a:t>
            </a:r>
          </a:p>
        </p:txBody>
      </p:sp>
      <p:graphicFrame>
        <p:nvGraphicFramePr>
          <p:cNvPr id="5" name="Chart 4">
            <a:extLst>
              <a:ext uri="{FF2B5EF4-FFF2-40B4-BE49-F238E27FC236}">
                <a16:creationId xmlns:a16="http://schemas.microsoft.com/office/drawing/2014/main" id="{A189443D-946E-3C4C-BFAE-05589C77C35D}"/>
              </a:ext>
            </a:extLst>
          </p:cNvPr>
          <p:cNvGraphicFramePr>
            <a:graphicFrameLocks noChangeAspect="1"/>
          </p:cNvGraphicFramePr>
          <p:nvPr>
            <p:extLst>
              <p:ext uri="{D42A27DB-BD31-4B8C-83A1-F6EECF244321}">
                <p14:modId xmlns:p14="http://schemas.microsoft.com/office/powerpoint/2010/main" val="4084899205"/>
              </p:ext>
            </p:extLst>
          </p:nvPr>
        </p:nvGraphicFramePr>
        <p:xfrm>
          <a:off x="4525137" y="1257300"/>
          <a:ext cx="3075813" cy="20505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F810646-E914-264E-A189-81A339FC8E09}"/>
              </a:ext>
            </a:extLst>
          </p:cNvPr>
          <p:cNvSpPr txBox="1"/>
          <p:nvPr/>
        </p:nvSpPr>
        <p:spPr>
          <a:xfrm>
            <a:off x="4810887" y="3446503"/>
            <a:ext cx="24003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Lorm ipsum tincidunt, in tale tantas theophrastus nec, essent doctus no his. </a:t>
            </a:r>
          </a:p>
          <a:p>
            <a:pPr>
              <a:buNone/>
            </a:pPr>
            <a:endParaRPr lang="en-US" sz="1050" dirty="0">
              <a:latin typeface="Arial"/>
              <a:cs typeface="Arial"/>
            </a:endParaRPr>
          </a:p>
        </p:txBody>
      </p:sp>
      <p:graphicFrame>
        <p:nvGraphicFramePr>
          <p:cNvPr id="7" name="Chart 6">
            <a:extLst>
              <a:ext uri="{FF2B5EF4-FFF2-40B4-BE49-F238E27FC236}">
                <a16:creationId xmlns:a16="http://schemas.microsoft.com/office/drawing/2014/main" id="{2541FE27-16E2-5145-B411-C28D354BA392}"/>
              </a:ext>
            </a:extLst>
          </p:cNvPr>
          <p:cNvGraphicFramePr>
            <a:graphicFrameLocks noChangeAspect="1"/>
          </p:cNvGraphicFramePr>
          <p:nvPr>
            <p:extLst>
              <p:ext uri="{D42A27DB-BD31-4B8C-83A1-F6EECF244321}">
                <p14:modId xmlns:p14="http://schemas.microsoft.com/office/powerpoint/2010/main" val="225676104"/>
              </p:ext>
            </p:extLst>
          </p:nvPr>
        </p:nvGraphicFramePr>
        <p:xfrm>
          <a:off x="1485900" y="1257300"/>
          <a:ext cx="3075813" cy="2050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FDF061-57EE-0C4B-9652-373365C70A15}"/>
              </a:ext>
            </a:extLst>
          </p:cNvPr>
          <p:cNvSpPr txBox="1"/>
          <p:nvPr/>
        </p:nvSpPr>
        <p:spPr>
          <a:xfrm>
            <a:off x="1543050" y="4057651"/>
            <a:ext cx="6177915" cy="265457"/>
          </a:xfrm>
          <a:prstGeom prst="rect">
            <a:avLst/>
          </a:prstGeom>
          <a:noFill/>
        </p:spPr>
        <p:txBody>
          <a:bodyPr wrap="square" rtlCol="0">
            <a:spAutoFit/>
          </a:bodyPr>
          <a:lstStyle/>
          <a:p>
            <a:endParaRPr lang="en-US" sz="1125" dirty="0">
              <a:solidFill>
                <a:srgbClr val="807F83"/>
              </a:solidFill>
              <a:latin typeface="Arial"/>
              <a:cs typeface="Arial"/>
            </a:endParaRPr>
          </a:p>
        </p:txBody>
      </p:sp>
      <p:sp>
        <p:nvSpPr>
          <p:cNvPr id="9" name="TextBox 8">
            <a:extLst>
              <a:ext uri="{FF2B5EF4-FFF2-40B4-BE49-F238E27FC236}">
                <a16:creationId xmlns:a16="http://schemas.microsoft.com/office/drawing/2014/main" id="{DF1741DF-439B-9443-B6AB-332BF614506E}"/>
              </a:ext>
            </a:extLst>
          </p:cNvPr>
          <p:cNvSpPr txBox="1"/>
          <p:nvPr/>
        </p:nvSpPr>
        <p:spPr>
          <a:xfrm>
            <a:off x="1771650" y="3446503"/>
            <a:ext cx="24003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Lorm ipsum tincidunt, in tale tantas theophrastus nec, essent doctus no his. </a:t>
            </a:r>
          </a:p>
          <a:p>
            <a:pPr>
              <a:buNone/>
            </a:pPr>
            <a:endParaRPr lang="en-US" sz="1050" dirty="0">
              <a:latin typeface="Arial"/>
              <a:cs typeface="Arial"/>
            </a:endParaRPr>
          </a:p>
        </p:txBody>
      </p:sp>
    </p:spTree>
    <p:extLst>
      <p:ext uri="{BB962C8B-B14F-4D97-AF65-F5344CB8AC3E}">
        <p14:creationId xmlns:p14="http://schemas.microsoft.com/office/powerpoint/2010/main" val="30025499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8F9218-E21B-504E-92C0-33A561A7EF84}"/>
              </a:ext>
            </a:extLst>
          </p:cNvPr>
          <p:cNvSpPr/>
          <p:nvPr/>
        </p:nvSpPr>
        <p:spPr>
          <a:xfrm>
            <a:off x="1428750" y="2921111"/>
            <a:ext cx="6286500" cy="225124"/>
          </a:xfrm>
          <a:prstGeom prst="rect">
            <a:avLst/>
          </a:prstGeom>
          <a:noFill/>
          <a:ln w="381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hangingPunct="0"/>
            <a:endParaRPr lang="en-US" sz="1013">
              <a:solidFill>
                <a:srgbClr val="000000"/>
              </a:solidFill>
              <a:latin typeface="+mj-lt"/>
              <a:ea typeface="+mj-ea"/>
              <a:cs typeface="+mj-cs"/>
              <a:sym typeface="Arial"/>
            </a:endParaRPr>
          </a:p>
        </p:txBody>
      </p:sp>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Brand family chart</a:t>
            </a:r>
          </a:p>
        </p:txBody>
      </p:sp>
      <p:sp>
        <p:nvSpPr>
          <p:cNvPr id="7" name="Rectangle 6">
            <a:extLst>
              <a:ext uri="{FF2B5EF4-FFF2-40B4-BE49-F238E27FC236}">
                <a16:creationId xmlns:a16="http://schemas.microsoft.com/office/drawing/2014/main" id="{257310B1-4B93-A84D-9AE5-9D07689933A3}"/>
              </a:ext>
            </a:extLst>
          </p:cNvPr>
          <p:cNvSpPr/>
          <p:nvPr/>
        </p:nvSpPr>
        <p:spPr>
          <a:xfrm>
            <a:off x="1571625" y="1230464"/>
            <a:ext cx="6000750" cy="22512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hangingPunct="0"/>
            <a:endParaRPr lang="en-US" sz="1013">
              <a:solidFill>
                <a:srgbClr val="000000"/>
              </a:solidFill>
              <a:latin typeface="+mj-lt"/>
              <a:ea typeface="+mj-ea"/>
              <a:cs typeface="+mj-cs"/>
              <a:sym typeface="Arial"/>
            </a:endParaRPr>
          </a:p>
        </p:txBody>
      </p:sp>
      <p:pic>
        <p:nvPicPr>
          <p:cNvPr id="5" name="Picture 4">
            <a:extLst>
              <a:ext uri="{FF2B5EF4-FFF2-40B4-BE49-F238E27FC236}">
                <a16:creationId xmlns:a16="http://schemas.microsoft.com/office/drawing/2014/main" id="{AAC101CF-B3A0-0948-BBF5-7983F49ED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7350" y="1063138"/>
            <a:ext cx="5857875" cy="751010"/>
          </a:xfrm>
          <a:prstGeom prst="rect">
            <a:avLst/>
          </a:prstGeom>
        </p:spPr>
      </p:pic>
      <p:pic>
        <p:nvPicPr>
          <p:cNvPr id="9" name="Picture 8">
            <a:extLst>
              <a:ext uri="{FF2B5EF4-FFF2-40B4-BE49-F238E27FC236}">
                <a16:creationId xmlns:a16="http://schemas.microsoft.com/office/drawing/2014/main" id="{049DDB0A-32D4-3F48-8594-C8BA738BD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9076" y="2171701"/>
            <a:ext cx="2695575" cy="286763"/>
          </a:xfrm>
          <a:prstGeom prst="rect">
            <a:avLst/>
          </a:prstGeom>
        </p:spPr>
      </p:pic>
      <p:pic>
        <p:nvPicPr>
          <p:cNvPr id="11" name="Picture 10">
            <a:extLst>
              <a:ext uri="{FF2B5EF4-FFF2-40B4-BE49-F238E27FC236}">
                <a16:creationId xmlns:a16="http://schemas.microsoft.com/office/drawing/2014/main" id="{67F98A6C-70A4-D942-874A-6E22934BB2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333" y="2171701"/>
            <a:ext cx="2378813" cy="248491"/>
          </a:xfrm>
          <a:prstGeom prst="rect">
            <a:avLst/>
          </a:prstGeom>
        </p:spPr>
      </p:pic>
      <p:pic>
        <p:nvPicPr>
          <p:cNvPr id="13" name="Picture 12">
            <a:extLst>
              <a:ext uri="{FF2B5EF4-FFF2-40B4-BE49-F238E27FC236}">
                <a16:creationId xmlns:a16="http://schemas.microsoft.com/office/drawing/2014/main" id="{852ACE2A-C9FB-A044-BA82-93D440021B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1951" y="2663543"/>
            <a:ext cx="2409825" cy="291609"/>
          </a:xfrm>
          <a:prstGeom prst="rect">
            <a:avLst/>
          </a:prstGeom>
        </p:spPr>
      </p:pic>
      <p:pic>
        <p:nvPicPr>
          <p:cNvPr id="15" name="Picture 14">
            <a:extLst>
              <a:ext uri="{FF2B5EF4-FFF2-40B4-BE49-F238E27FC236}">
                <a16:creationId xmlns:a16="http://schemas.microsoft.com/office/drawing/2014/main" id="{237657F8-BA13-384E-B067-37529198FE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4456" y="2646982"/>
            <a:ext cx="2214563" cy="263987"/>
          </a:xfrm>
          <a:prstGeom prst="rect">
            <a:avLst/>
          </a:prstGeom>
        </p:spPr>
      </p:pic>
      <p:pic>
        <p:nvPicPr>
          <p:cNvPr id="17" name="Picture 16">
            <a:extLst>
              <a:ext uri="{FF2B5EF4-FFF2-40B4-BE49-F238E27FC236}">
                <a16:creationId xmlns:a16="http://schemas.microsoft.com/office/drawing/2014/main" id="{86E49A6F-D36D-1344-98B3-C6D711621B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35313" y="3603664"/>
            <a:ext cx="1943100" cy="237150"/>
          </a:xfrm>
          <a:prstGeom prst="rect">
            <a:avLst/>
          </a:prstGeom>
        </p:spPr>
      </p:pic>
      <p:pic>
        <p:nvPicPr>
          <p:cNvPr id="19" name="Picture 18">
            <a:extLst>
              <a:ext uri="{FF2B5EF4-FFF2-40B4-BE49-F238E27FC236}">
                <a16:creationId xmlns:a16="http://schemas.microsoft.com/office/drawing/2014/main" id="{91E9FFAC-3553-5F44-B0C0-E29ADD7B6E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5083" y="3160232"/>
            <a:ext cx="2283563" cy="238352"/>
          </a:xfrm>
          <a:prstGeom prst="rect">
            <a:avLst/>
          </a:prstGeom>
        </p:spPr>
      </p:pic>
      <p:pic>
        <p:nvPicPr>
          <p:cNvPr id="23" name="Picture 22">
            <a:extLst>
              <a:ext uri="{FF2B5EF4-FFF2-40B4-BE49-F238E27FC236}">
                <a16:creationId xmlns:a16="http://schemas.microsoft.com/office/drawing/2014/main" id="{13D3821E-378B-3945-B3BA-769612207B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6825" y="3137758"/>
            <a:ext cx="2409825" cy="244933"/>
          </a:xfrm>
          <a:prstGeom prst="rect">
            <a:avLst/>
          </a:prstGeom>
        </p:spPr>
      </p:pic>
      <p:pic>
        <p:nvPicPr>
          <p:cNvPr id="25" name="Picture 24">
            <a:extLst>
              <a:ext uri="{FF2B5EF4-FFF2-40B4-BE49-F238E27FC236}">
                <a16:creationId xmlns:a16="http://schemas.microsoft.com/office/drawing/2014/main" id="{7AE8E477-98CE-E64C-B094-9B4642D5DA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76825" y="3609481"/>
            <a:ext cx="2409825" cy="234920"/>
          </a:xfrm>
          <a:prstGeom prst="rect">
            <a:avLst/>
          </a:prstGeom>
        </p:spPr>
      </p:pic>
      <p:pic>
        <p:nvPicPr>
          <p:cNvPr id="27" name="Picture 26">
            <a:extLst>
              <a:ext uri="{FF2B5EF4-FFF2-40B4-BE49-F238E27FC236}">
                <a16:creationId xmlns:a16="http://schemas.microsoft.com/office/drawing/2014/main" id="{C8ED3416-FB59-7C4E-A11E-EBA561D5B62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489984" y="4042880"/>
            <a:ext cx="1996667" cy="340265"/>
          </a:xfrm>
          <a:prstGeom prst="rect">
            <a:avLst/>
          </a:prstGeom>
        </p:spPr>
      </p:pic>
      <p:pic>
        <p:nvPicPr>
          <p:cNvPr id="29" name="Picture 28">
            <a:extLst>
              <a:ext uri="{FF2B5EF4-FFF2-40B4-BE49-F238E27FC236}">
                <a16:creationId xmlns:a16="http://schemas.microsoft.com/office/drawing/2014/main" id="{C9D3D13D-EFF7-314E-81E2-988B3C886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02481" y="4089848"/>
            <a:ext cx="1616529" cy="246329"/>
          </a:xfrm>
          <a:prstGeom prst="rect">
            <a:avLst/>
          </a:prstGeom>
        </p:spPr>
      </p:pic>
      <p:pic>
        <p:nvPicPr>
          <p:cNvPr id="31" name="Picture 30">
            <a:extLst>
              <a:ext uri="{FF2B5EF4-FFF2-40B4-BE49-F238E27FC236}">
                <a16:creationId xmlns:a16="http://schemas.microsoft.com/office/drawing/2014/main" id="{E9337CFD-DE26-E348-B9BB-51C8A23760A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96862" y="4000501"/>
            <a:ext cx="1415270" cy="425026"/>
          </a:xfrm>
          <a:prstGeom prst="rect">
            <a:avLst/>
          </a:prstGeom>
        </p:spPr>
      </p:pic>
    </p:spTree>
    <p:extLst>
      <p:ext uri="{BB962C8B-B14F-4D97-AF65-F5344CB8AC3E}">
        <p14:creationId xmlns:p14="http://schemas.microsoft.com/office/powerpoint/2010/main" val="1935438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Pie chart with content</a:t>
            </a:r>
          </a:p>
        </p:txBody>
      </p:sp>
      <p:graphicFrame>
        <p:nvGraphicFramePr>
          <p:cNvPr id="5" name="Chart 4">
            <a:extLst>
              <a:ext uri="{FF2B5EF4-FFF2-40B4-BE49-F238E27FC236}">
                <a16:creationId xmlns:a16="http://schemas.microsoft.com/office/drawing/2014/main" id="{61CE4536-533E-A242-88B9-548C36CF0242}"/>
              </a:ext>
            </a:extLst>
          </p:cNvPr>
          <p:cNvGraphicFramePr>
            <a:graphicFrameLocks noChangeAspect="1"/>
          </p:cNvGraphicFramePr>
          <p:nvPr>
            <p:extLst>
              <p:ext uri="{D42A27DB-BD31-4B8C-83A1-F6EECF244321}">
                <p14:modId xmlns:p14="http://schemas.microsoft.com/office/powerpoint/2010/main" val="4161214583"/>
              </p:ext>
            </p:extLst>
          </p:nvPr>
        </p:nvGraphicFramePr>
        <p:xfrm>
          <a:off x="1228725" y="1543050"/>
          <a:ext cx="3332988" cy="22219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F286D9A-FA2D-7F44-9834-D14ECEFC029D}"/>
              </a:ext>
            </a:extLst>
          </p:cNvPr>
          <p:cNvSpPr txBox="1"/>
          <p:nvPr/>
        </p:nvSpPr>
        <p:spPr>
          <a:xfrm>
            <a:off x="5143500" y="1674852"/>
            <a:ext cx="25146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7" name="TextBox 6">
            <a:extLst>
              <a:ext uri="{FF2B5EF4-FFF2-40B4-BE49-F238E27FC236}">
                <a16:creationId xmlns:a16="http://schemas.microsoft.com/office/drawing/2014/main" id="{2CD86140-DCEA-AD41-87F6-E46D81A7E0C2}"/>
              </a:ext>
            </a:extLst>
          </p:cNvPr>
          <p:cNvSpPr txBox="1"/>
          <p:nvPr/>
        </p:nvSpPr>
        <p:spPr>
          <a:xfrm>
            <a:off x="4629150" y="1603369"/>
            <a:ext cx="685800" cy="553998"/>
          </a:xfrm>
          <a:prstGeom prst="rect">
            <a:avLst/>
          </a:prstGeom>
          <a:noFill/>
        </p:spPr>
        <p:txBody>
          <a:bodyPr wrap="square" rtlCol="0">
            <a:spAutoFit/>
          </a:bodyPr>
          <a:lstStyle/>
          <a:p>
            <a:pPr>
              <a:buNone/>
            </a:pPr>
            <a:r>
              <a:rPr lang="en-US" sz="3000" dirty="0">
                <a:solidFill>
                  <a:schemeClr val="accent1"/>
                </a:solidFill>
                <a:latin typeface="Arial" panose="020B0604020202020204" pitchFamily="34" charset="0"/>
                <a:cs typeface="Arial" panose="020B0604020202020204" pitchFamily="34" charset="0"/>
              </a:rPr>
              <a:t>01</a:t>
            </a:r>
            <a:endParaRPr lang="en-US" sz="3000" dirty="0">
              <a:solidFill>
                <a:schemeClr val="accent1"/>
              </a:solidFill>
              <a:latin typeface="Arial"/>
              <a:cs typeface="Arial"/>
            </a:endParaRPr>
          </a:p>
        </p:txBody>
      </p:sp>
      <p:sp>
        <p:nvSpPr>
          <p:cNvPr id="8" name="TextBox 7">
            <a:extLst>
              <a:ext uri="{FF2B5EF4-FFF2-40B4-BE49-F238E27FC236}">
                <a16:creationId xmlns:a16="http://schemas.microsoft.com/office/drawing/2014/main" id="{231FC5FA-B71F-6A45-B0EB-48D5B521BC10}"/>
              </a:ext>
            </a:extLst>
          </p:cNvPr>
          <p:cNvSpPr txBox="1"/>
          <p:nvPr/>
        </p:nvSpPr>
        <p:spPr>
          <a:xfrm>
            <a:off x="5143500" y="2471783"/>
            <a:ext cx="2514600" cy="738664"/>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9" name="TextBox 8">
            <a:extLst>
              <a:ext uri="{FF2B5EF4-FFF2-40B4-BE49-F238E27FC236}">
                <a16:creationId xmlns:a16="http://schemas.microsoft.com/office/drawing/2014/main" id="{E739B6B1-936B-F147-9D9F-CA664A944CB2}"/>
              </a:ext>
            </a:extLst>
          </p:cNvPr>
          <p:cNvSpPr txBox="1"/>
          <p:nvPr/>
        </p:nvSpPr>
        <p:spPr>
          <a:xfrm>
            <a:off x="5143500" y="3329033"/>
            <a:ext cx="2571750" cy="57708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p:txBody>
      </p:sp>
      <p:sp>
        <p:nvSpPr>
          <p:cNvPr id="10" name="TextBox 9">
            <a:extLst>
              <a:ext uri="{FF2B5EF4-FFF2-40B4-BE49-F238E27FC236}">
                <a16:creationId xmlns:a16="http://schemas.microsoft.com/office/drawing/2014/main" id="{4AB769C6-9DB6-7649-9030-E0660A031646}"/>
              </a:ext>
            </a:extLst>
          </p:cNvPr>
          <p:cNvSpPr txBox="1"/>
          <p:nvPr/>
        </p:nvSpPr>
        <p:spPr>
          <a:xfrm>
            <a:off x="4629150" y="2400300"/>
            <a:ext cx="685800" cy="553998"/>
          </a:xfrm>
          <a:prstGeom prst="rect">
            <a:avLst/>
          </a:prstGeom>
          <a:noFill/>
        </p:spPr>
        <p:txBody>
          <a:bodyPr wrap="square" rtlCol="0">
            <a:spAutoFit/>
          </a:bodyPr>
          <a:lstStyle/>
          <a:p>
            <a:pPr>
              <a:buNone/>
            </a:pPr>
            <a:r>
              <a:rPr lang="en-US" sz="3000" dirty="0">
                <a:solidFill>
                  <a:schemeClr val="accent2"/>
                </a:solidFill>
                <a:latin typeface="Arial" panose="020B0604020202020204" pitchFamily="34" charset="0"/>
                <a:cs typeface="Arial" panose="020B0604020202020204" pitchFamily="34" charset="0"/>
              </a:rPr>
              <a:t>02</a:t>
            </a:r>
            <a:endParaRPr lang="en-US" sz="3000" dirty="0">
              <a:solidFill>
                <a:schemeClr val="accent2"/>
              </a:solidFill>
              <a:latin typeface="Arial"/>
              <a:cs typeface="Arial"/>
            </a:endParaRPr>
          </a:p>
        </p:txBody>
      </p:sp>
      <p:sp>
        <p:nvSpPr>
          <p:cNvPr id="11" name="TextBox 10">
            <a:extLst>
              <a:ext uri="{FF2B5EF4-FFF2-40B4-BE49-F238E27FC236}">
                <a16:creationId xmlns:a16="http://schemas.microsoft.com/office/drawing/2014/main" id="{EFFF80C9-6962-F74E-AA56-B1A43573892E}"/>
              </a:ext>
            </a:extLst>
          </p:cNvPr>
          <p:cNvSpPr txBox="1"/>
          <p:nvPr/>
        </p:nvSpPr>
        <p:spPr>
          <a:xfrm>
            <a:off x="4629150" y="3257550"/>
            <a:ext cx="685800" cy="553998"/>
          </a:xfrm>
          <a:prstGeom prst="rect">
            <a:avLst/>
          </a:prstGeom>
          <a:noFill/>
        </p:spPr>
        <p:txBody>
          <a:bodyPr wrap="square" rtlCol="0">
            <a:spAutoFit/>
          </a:bodyPr>
          <a:lstStyle/>
          <a:p>
            <a:pPr>
              <a:buNone/>
            </a:pPr>
            <a:r>
              <a:rPr lang="en-US" sz="3000" dirty="0">
                <a:solidFill>
                  <a:schemeClr val="accent3"/>
                </a:solidFill>
                <a:latin typeface="Arial" panose="020B0604020202020204" pitchFamily="34" charset="0"/>
                <a:cs typeface="Arial" panose="020B0604020202020204" pitchFamily="34" charset="0"/>
              </a:rPr>
              <a:t>03</a:t>
            </a:r>
            <a:endParaRPr lang="en-US" sz="3000" dirty="0">
              <a:solidFill>
                <a:schemeClr val="accent3"/>
              </a:solidFill>
              <a:latin typeface="Arial"/>
              <a:cs typeface="Arial"/>
            </a:endParaRPr>
          </a:p>
        </p:txBody>
      </p:sp>
    </p:spTree>
    <p:extLst>
      <p:ext uri="{BB962C8B-B14F-4D97-AF65-F5344CB8AC3E}">
        <p14:creationId xmlns:p14="http://schemas.microsoft.com/office/powerpoint/2010/main" val="18247918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Area graph</a:t>
            </a:r>
          </a:p>
        </p:txBody>
      </p:sp>
      <p:sp>
        <p:nvSpPr>
          <p:cNvPr id="5" name="TextBox 4">
            <a:extLst>
              <a:ext uri="{FF2B5EF4-FFF2-40B4-BE49-F238E27FC236}">
                <a16:creationId xmlns:a16="http://schemas.microsoft.com/office/drawing/2014/main" id="{15E4C636-16FA-CF4D-AC78-0613BD40B900}"/>
              </a:ext>
            </a:extLst>
          </p:cNvPr>
          <p:cNvSpPr txBox="1"/>
          <p:nvPr/>
        </p:nvSpPr>
        <p:spPr>
          <a:xfrm>
            <a:off x="1543050" y="4057651"/>
            <a:ext cx="6177915" cy="265457"/>
          </a:xfrm>
          <a:prstGeom prst="rect">
            <a:avLst/>
          </a:prstGeom>
          <a:noFill/>
        </p:spPr>
        <p:txBody>
          <a:bodyPr wrap="square" rtlCol="0">
            <a:spAutoFit/>
          </a:bodyPr>
          <a:lstStyle/>
          <a:p>
            <a:endParaRPr lang="en-US" sz="1125" dirty="0">
              <a:solidFill>
                <a:srgbClr val="807F83"/>
              </a:solidFill>
              <a:latin typeface="Arial"/>
              <a:cs typeface="Arial"/>
            </a:endParaRPr>
          </a:p>
        </p:txBody>
      </p:sp>
      <p:graphicFrame>
        <p:nvGraphicFramePr>
          <p:cNvPr id="6" name="Chart 5">
            <a:extLst>
              <a:ext uri="{FF2B5EF4-FFF2-40B4-BE49-F238E27FC236}">
                <a16:creationId xmlns:a16="http://schemas.microsoft.com/office/drawing/2014/main" id="{DBC7EDCB-4CA1-8848-99EB-A8325CD2610B}"/>
              </a:ext>
            </a:extLst>
          </p:cNvPr>
          <p:cNvGraphicFramePr/>
          <p:nvPr>
            <p:extLst>
              <p:ext uri="{D42A27DB-BD31-4B8C-83A1-F6EECF244321}">
                <p14:modId xmlns:p14="http://schemas.microsoft.com/office/powerpoint/2010/main" val="1110028384"/>
              </p:ext>
            </p:extLst>
          </p:nvPr>
        </p:nvGraphicFramePr>
        <p:xfrm>
          <a:off x="1657350" y="1371600"/>
          <a:ext cx="6000750" cy="2914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4021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Horizontal bar chart</a:t>
            </a:r>
          </a:p>
        </p:txBody>
      </p:sp>
      <p:graphicFrame>
        <p:nvGraphicFramePr>
          <p:cNvPr id="5" name="Chart 4">
            <a:extLst>
              <a:ext uri="{FF2B5EF4-FFF2-40B4-BE49-F238E27FC236}">
                <a16:creationId xmlns:a16="http://schemas.microsoft.com/office/drawing/2014/main" id="{0C76D41F-8768-FA4D-A07D-85A2ACA9FAB1}"/>
              </a:ext>
            </a:extLst>
          </p:cNvPr>
          <p:cNvGraphicFramePr>
            <a:graphicFrameLocks noChangeAspect="1"/>
          </p:cNvGraphicFramePr>
          <p:nvPr>
            <p:extLst>
              <p:ext uri="{D42A27DB-BD31-4B8C-83A1-F6EECF244321}">
                <p14:modId xmlns:p14="http://schemas.microsoft.com/office/powerpoint/2010/main" val="2696086712"/>
              </p:ext>
            </p:extLst>
          </p:nvPr>
        </p:nvGraphicFramePr>
        <p:xfrm>
          <a:off x="1485900" y="1314450"/>
          <a:ext cx="41148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B3DE733-49DE-CC4B-A121-5F28E2E47182}"/>
              </a:ext>
            </a:extLst>
          </p:cNvPr>
          <p:cNvSpPr txBox="1"/>
          <p:nvPr/>
        </p:nvSpPr>
        <p:spPr>
          <a:xfrm>
            <a:off x="1543050" y="4057651"/>
            <a:ext cx="6177915" cy="265457"/>
          </a:xfrm>
          <a:prstGeom prst="rect">
            <a:avLst/>
          </a:prstGeom>
          <a:noFill/>
        </p:spPr>
        <p:txBody>
          <a:bodyPr wrap="square" rtlCol="0">
            <a:spAutoFit/>
          </a:bodyPr>
          <a:lstStyle/>
          <a:p>
            <a:endParaRPr lang="en-US" sz="1125" dirty="0">
              <a:solidFill>
                <a:srgbClr val="807F83"/>
              </a:solidFill>
              <a:latin typeface="Arial"/>
              <a:cs typeface="Arial"/>
            </a:endParaRPr>
          </a:p>
        </p:txBody>
      </p:sp>
      <p:sp>
        <p:nvSpPr>
          <p:cNvPr id="7" name="TextBox 6">
            <a:extLst>
              <a:ext uri="{FF2B5EF4-FFF2-40B4-BE49-F238E27FC236}">
                <a16:creationId xmlns:a16="http://schemas.microsoft.com/office/drawing/2014/main" id="{986E9956-C35B-7443-B369-DD65E81F7BF1}"/>
              </a:ext>
            </a:extLst>
          </p:cNvPr>
          <p:cNvSpPr txBox="1"/>
          <p:nvPr/>
        </p:nvSpPr>
        <p:spPr>
          <a:xfrm>
            <a:off x="5829300" y="1714500"/>
            <a:ext cx="1771650" cy="2192908"/>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endParaRPr lang="en-US" sz="1050" dirty="0">
              <a:latin typeface="Arial"/>
              <a:cs typeface="Arial"/>
            </a:endParaRPr>
          </a:p>
        </p:txBody>
      </p:sp>
    </p:spTree>
    <p:extLst>
      <p:ext uri="{BB962C8B-B14F-4D97-AF65-F5344CB8AC3E}">
        <p14:creationId xmlns:p14="http://schemas.microsoft.com/office/powerpoint/2010/main" val="5905606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Two vertical bar charts</a:t>
            </a:r>
          </a:p>
        </p:txBody>
      </p:sp>
      <p:sp>
        <p:nvSpPr>
          <p:cNvPr id="5" name="TextBox 4">
            <a:extLst>
              <a:ext uri="{FF2B5EF4-FFF2-40B4-BE49-F238E27FC236}">
                <a16:creationId xmlns:a16="http://schemas.microsoft.com/office/drawing/2014/main" id="{CCCD731D-181D-3647-A7D3-F4515CB55BAD}"/>
              </a:ext>
            </a:extLst>
          </p:cNvPr>
          <p:cNvSpPr txBox="1"/>
          <p:nvPr/>
        </p:nvSpPr>
        <p:spPr>
          <a:xfrm>
            <a:off x="1714500" y="1726243"/>
            <a:ext cx="2114550" cy="2354491"/>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 </a:t>
            </a:r>
          </a:p>
          <a:p>
            <a:pPr>
              <a:buNone/>
            </a:pPr>
            <a:endParaRPr lang="en-US" sz="1050" dirty="0">
              <a:latin typeface="Arial"/>
              <a:cs typeface="Arial"/>
            </a:endParaRPr>
          </a:p>
          <a:p>
            <a:pPr>
              <a:buNone/>
            </a:pPr>
            <a:endParaRPr lang="en-US" sz="1050" dirty="0">
              <a:latin typeface="Arial"/>
              <a:cs typeface="Arial"/>
            </a:endParaRPr>
          </a:p>
          <a:p>
            <a:r>
              <a:rPr lang="en-US" sz="1050" dirty="0">
                <a:latin typeface="Arial" panose="020B0604020202020204" pitchFamily="34" charset="0"/>
                <a:cs typeface="Arial" panose="020B0604020202020204" pitchFamily="34" charset="0"/>
              </a:rPr>
              <a:t>• Lorem ipsum tincidunt, in tale tantas theophrastus nec, essent doctus no his. </a:t>
            </a:r>
            <a:endParaRPr lang="en-US" sz="1050" dirty="0">
              <a:latin typeface="Arial"/>
              <a:cs typeface="Arial"/>
            </a:endParaRPr>
          </a:p>
          <a:p>
            <a:pPr>
              <a:buNone/>
            </a:pPr>
            <a:endParaRPr lang="en-US" sz="1050"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18BF29BD-5ABE-B74D-B3C9-8FC8C2546CA7}"/>
              </a:ext>
            </a:extLst>
          </p:cNvPr>
          <p:cNvGraphicFramePr>
            <a:graphicFrameLocks noChangeAspect="1"/>
          </p:cNvGraphicFramePr>
          <p:nvPr>
            <p:extLst>
              <p:ext uri="{D42A27DB-BD31-4B8C-83A1-F6EECF244321}">
                <p14:modId xmlns:p14="http://schemas.microsoft.com/office/powerpoint/2010/main" val="557982477"/>
              </p:ext>
            </p:extLst>
          </p:nvPr>
        </p:nvGraphicFramePr>
        <p:xfrm>
          <a:off x="4000500" y="1257301"/>
          <a:ext cx="3257550" cy="3006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661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Line chart with content</a:t>
            </a:r>
          </a:p>
        </p:txBody>
      </p:sp>
      <p:sp>
        <p:nvSpPr>
          <p:cNvPr id="5" name="TextBox 4">
            <a:extLst>
              <a:ext uri="{FF2B5EF4-FFF2-40B4-BE49-F238E27FC236}">
                <a16:creationId xmlns:a16="http://schemas.microsoft.com/office/drawing/2014/main" id="{2BB4799C-A548-F240-B6D3-EE0AF9180E64}"/>
              </a:ext>
            </a:extLst>
          </p:cNvPr>
          <p:cNvSpPr txBox="1"/>
          <p:nvPr/>
        </p:nvSpPr>
        <p:spPr>
          <a:xfrm>
            <a:off x="1600200" y="3886201"/>
            <a:ext cx="4857750" cy="900246"/>
          </a:xfrm>
          <a:prstGeom prst="rect">
            <a:avLst/>
          </a:prstGeom>
          <a:noFill/>
        </p:spPr>
        <p:txBody>
          <a:bodyPr wrap="square" rtlCol="0">
            <a:spAutoFit/>
          </a:bodyPr>
          <a:lstStyle/>
          <a:p>
            <a:pPr>
              <a:buNone/>
            </a:pPr>
            <a:r>
              <a:rPr lang="en-US" sz="1050" dirty="0">
                <a:latin typeface="Arial" panose="020B0604020202020204" pitchFamily="34" charset="0"/>
                <a:cs typeface="Arial" panose="020B0604020202020204" pitchFamily="34" charset="0"/>
              </a:rPr>
              <a:t>• Lorem ipsum tincidunt, in tale </a:t>
            </a:r>
            <a:r>
              <a:rPr lang="en-US" sz="1050" dirty="0" err="1">
                <a:latin typeface="Arial" panose="020B0604020202020204" pitchFamily="34" charset="0"/>
                <a:cs typeface="Arial" panose="020B0604020202020204" pitchFamily="34" charset="0"/>
              </a:rPr>
              <a:t>tantas</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thephrastus</a:t>
            </a:r>
            <a:r>
              <a:rPr lang="en-US" sz="1050" dirty="0">
                <a:latin typeface="Arial" panose="020B0604020202020204" pitchFamily="34" charset="0"/>
                <a:cs typeface="Arial" panose="020B0604020202020204" pitchFamily="34" charset="0"/>
              </a:rPr>
              <a:t> nec, essent doctus no his. </a:t>
            </a:r>
            <a:endParaRPr lang="en-US" sz="1050" dirty="0">
              <a:latin typeface="Arial"/>
              <a:cs typeface="Arial"/>
            </a:endParaRPr>
          </a:p>
          <a:p>
            <a:pPr>
              <a:buNone/>
            </a:pPr>
            <a:endParaRPr lang="en-US" sz="1050" dirty="0">
              <a:latin typeface="Arial"/>
              <a:cs typeface="Arial"/>
            </a:endParaRPr>
          </a:p>
          <a:p>
            <a:pPr>
              <a:buNone/>
            </a:pPr>
            <a:r>
              <a:rPr lang="en-US" sz="1050" dirty="0">
                <a:latin typeface="Arial" panose="020B0604020202020204" pitchFamily="34" charset="0"/>
                <a:cs typeface="Arial" panose="020B0604020202020204" pitchFamily="34" charset="0"/>
              </a:rPr>
              <a:t>• Lorem ipsum tincidunt, in tale tantas theophrastus nec, essent doctus no his.</a:t>
            </a:r>
            <a:endParaRPr lang="en-US" sz="1050" dirty="0">
              <a:latin typeface="Arial"/>
              <a:cs typeface="Arial"/>
            </a:endParaRPr>
          </a:p>
          <a:p>
            <a:pPr>
              <a:buNone/>
            </a:pPr>
            <a:endParaRPr lang="en-US" sz="1050" dirty="0">
              <a:latin typeface="Arial"/>
              <a:cs typeface="Arial"/>
            </a:endParaRPr>
          </a:p>
          <a:p>
            <a:pPr>
              <a:buNone/>
            </a:pPr>
            <a:endParaRPr lang="en-US" sz="1050" dirty="0">
              <a:latin typeface="Arial"/>
              <a:cs typeface="Arial"/>
            </a:endParaRPr>
          </a:p>
        </p:txBody>
      </p:sp>
      <p:graphicFrame>
        <p:nvGraphicFramePr>
          <p:cNvPr id="6" name="Chart 5">
            <a:extLst>
              <a:ext uri="{FF2B5EF4-FFF2-40B4-BE49-F238E27FC236}">
                <a16:creationId xmlns:a16="http://schemas.microsoft.com/office/drawing/2014/main" id="{FD1371AF-FBC2-EF4B-9234-6EAAEDC718C6}"/>
              </a:ext>
            </a:extLst>
          </p:cNvPr>
          <p:cNvGraphicFramePr/>
          <p:nvPr>
            <p:extLst>
              <p:ext uri="{D42A27DB-BD31-4B8C-83A1-F6EECF244321}">
                <p14:modId xmlns:p14="http://schemas.microsoft.com/office/powerpoint/2010/main" val="4137970206"/>
              </p:ext>
            </p:extLst>
          </p:nvPr>
        </p:nvGraphicFramePr>
        <p:xfrm>
          <a:off x="1485900" y="1028700"/>
          <a:ext cx="6286500" cy="251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88773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4ECC2B6C-D2B7-4E4B-88CB-070EB3BD4351}"/>
              </a:ext>
            </a:extLst>
          </p:cNvPr>
          <p:cNvSpPr txBox="1"/>
          <p:nvPr/>
        </p:nvSpPr>
        <p:spPr>
          <a:xfrm>
            <a:off x="1543050" y="1543051"/>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pic>
        <p:nvPicPr>
          <p:cNvPr id="4" name="Picture 3">
            <a:extLst>
              <a:ext uri="{FF2B5EF4-FFF2-40B4-BE49-F238E27FC236}">
                <a16:creationId xmlns:a16="http://schemas.microsoft.com/office/drawing/2014/main" id="{5FC8097C-F36B-7943-9110-519FBD5C14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3222" y="0"/>
            <a:ext cx="3970778" cy="4641896"/>
          </a:xfrm>
          <a:prstGeom prst="rect">
            <a:avLst/>
          </a:prstGeom>
        </p:spPr>
      </p:pic>
    </p:spTree>
    <p:extLst>
      <p:ext uri="{BB962C8B-B14F-4D97-AF65-F5344CB8AC3E}">
        <p14:creationId xmlns:p14="http://schemas.microsoft.com/office/powerpoint/2010/main" val="157762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Three images with individual content</a:t>
            </a:r>
          </a:p>
        </p:txBody>
      </p:sp>
      <p:pic>
        <p:nvPicPr>
          <p:cNvPr id="6" name="Picture 5">
            <a:extLst>
              <a:ext uri="{FF2B5EF4-FFF2-40B4-BE49-F238E27FC236}">
                <a16:creationId xmlns:a16="http://schemas.microsoft.com/office/drawing/2014/main" id="{3662EB5C-EC28-644B-A59A-3C2978CBAD4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096" y="1465151"/>
            <a:ext cx="1747562" cy="1164368"/>
          </a:xfrm>
          <a:prstGeom prst="rect">
            <a:avLst/>
          </a:prstGeom>
          <a:solidFill>
            <a:srgbClr val="FFFFFF">
              <a:shade val="85000"/>
            </a:srgbClr>
          </a:solidFill>
          <a:ln w="9525" cap="sq" cmpd="sng">
            <a:solidFill>
              <a:srgbClr val="BFBFBF"/>
            </a:solidFill>
            <a:miter lim="800000"/>
          </a:ln>
          <a:effectLst/>
          <a:scene3d>
            <a:camera prst="orthographicFront"/>
            <a:lightRig rig="twoPt" dir="t">
              <a:rot lat="0" lon="0" rev="7200000"/>
            </a:lightRig>
          </a:scene3d>
          <a:sp3d>
            <a:contourClr>
              <a:srgbClr val="FFFFFF"/>
            </a:contourClr>
          </a:sp3d>
        </p:spPr>
      </p:pic>
      <p:sp>
        <p:nvSpPr>
          <p:cNvPr id="7" name="TextBox 6">
            <a:extLst>
              <a:ext uri="{FF2B5EF4-FFF2-40B4-BE49-F238E27FC236}">
                <a16:creationId xmlns:a16="http://schemas.microsoft.com/office/drawing/2014/main" id="{833B4EEE-D757-E94F-B593-D2858C40CA4F}"/>
              </a:ext>
            </a:extLst>
          </p:cNvPr>
          <p:cNvSpPr txBox="1"/>
          <p:nvPr/>
        </p:nvSpPr>
        <p:spPr>
          <a:xfrm>
            <a:off x="1485900" y="2914651"/>
            <a:ext cx="1828800" cy="1656287"/>
          </a:xfrm>
          <a:prstGeom prst="rect">
            <a:avLst/>
          </a:prstGeom>
          <a:noFill/>
        </p:spPr>
        <p:txBody>
          <a:bodyPr wrap="square" rtlCol="0">
            <a:spAutoFit/>
          </a:bodyPr>
          <a:lstStyle/>
          <a:p>
            <a:pPr algn="ctr"/>
            <a:r>
              <a:rPr lang="en-US" sz="1013" dirty="0">
                <a:latin typeface="Arial" panose="020B0604020202020204" pitchFamily="34" charset="0"/>
                <a:cs typeface="Arial" panose="020B0604020202020204" pitchFamily="34" charset="0"/>
              </a:rPr>
              <a:t>ipsum tincidunt, in</a:t>
            </a:r>
          </a:p>
          <a:p>
            <a:pPr algn="ct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Lorem ipsum tincidunt, in tale tantas theophrastus nec, essent doctus no his. uentiam. Illum aliquip propriae cu sed, eum civibus scaevolaLorem</a:t>
            </a: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07E731B-B3B6-9843-AB73-7B0B95A8AE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57601" y="1465151"/>
            <a:ext cx="1747562" cy="1164368"/>
          </a:xfrm>
          <a:prstGeom prst="rect">
            <a:avLst/>
          </a:prstGeom>
          <a:solidFill>
            <a:srgbClr val="FFFFFF">
              <a:shade val="85000"/>
            </a:srgbClr>
          </a:solidFill>
          <a:ln w="9525" cap="sq" cmpd="sng">
            <a:solidFill>
              <a:srgbClr val="BFBFBF"/>
            </a:solidFill>
            <a:miter lim="800000"/>
          </a:ln>
          <a:effectLst/>
          <a:scene3d>
            <a:camera prst="orthographicFront"/>
            <a:lightRig rig="twoPt" dir="t">
              <a:rot lat="0" lon="0" rev="7200000"/>
            </a:lightRig>
          </a:scene3d>
          <a:sp3d>
            <a:contourClr>
              <a:srgbClr val="FFFFFF"/>
            </a:contourClr>
          </a:sp3d>
        </p:spPr>
      </p:pic>
      <p:sp>
        <p:nvSpPr>
          <p:cNvPr id="9" name="TextBox 8">
            <a:extLst>
              <a:ext uri="{FF2B5EF4-FFF2-40B4-BE49-F238E27FC236}">
                <a16:creationId xmlns:a16="http://schemas.microsoft.com/office/drawing/2014/main" id="{95113001-F87D-2D4B-9133-56913703702F}"/>
              </a:ext>
            </a:extLst>
          </p:cNvPr>
          <p:cNvSpPr txBox="1"/>
          <p:nvPr/>
        </p:nvSpPr>
        <p:spPr>
          <a:xfrm>
            <a:off x="3543300" y="2914651"/>
            <a:ext cx="2011680" cy="1494705"/>
          </a:xfrm>
          <a:prstGeom prst="rect">
            <a:avLst/>
          </a:prstGeom>
          <a:noFill/>
        </p:spPr>
        <p:txBody>
          <a:bodyPr wrap="square" rtlCol="0">
            <a:spAutoFit/>
          </a:bodyPr>
          <a:lstStyle/>
          <a:p>
            <a:pPr algn="ctr"/>
            <a:r>
              <a:rPr lang="en-US" sz="1013" dirty="0">
                <a:latin typeface="Arial" panose="020B0604020202020204" pitchFamily="34" charset="0"/>
                <a:cs typeface="Arial" panose="020B0604020202020204" pitchFamily="34" charset="0"/>
              </a:rPr>
              <a:t>ipsum tincidunt, in</a:t>
            </a:r>
          </a:p>
          <a:p>
            <a:pPr algn="ct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Lorem ipsum tincidunt, in tale tantas theophrastus nec, essent doctus no his. uentiam. Illum aliquip propriae cu sed, eum civibus scaevolaLorem</a:t>
            </a: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75CDE49-1610-3549-ABCA-23096DAFB55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39089" y="1464813"/>
            <a:ext cx="1747562" cy="1165041"/>
          </a:xfrm>
          <a:prstGeom prst="rect">
            <a:avLst/>
          </a:prstGeom>
          <a:solidFill>
            <a:srgbClr val="FFFFFF">
              <a:shade val="85000"/>
            </a:srgbClr>
          </a:solidFill>
          <a:ln w="9525" cap="sq" cmpd="sng">
            <a:solidFill>
              <a:srgbClr val="BFBFBF"/>
            </a:solidFill>
            <a:miter lim="800000"/>
          </a:ln>
          <a:effectLst/>
          <a:scene3d>
            <a:camera prst="orthographicFront"/>
            <a:lightRig rig="twoPt" dir="t">
              <a:rot lat="0" lon="0" rev="7200000"/>
            </a:lightRig>
          </a:scene3d>
          <a:sp3d>
            <a:contourClr>
              <a:srgbClr val="FFFFFF"/>
            </a:contourClr>
          </a:sp3d>
        </p:spPr>
      </p:pic>
      <p:sp>
        <p:nvSpPr>
          <p:cNvPr id="11" name="TextBox 10">
            <a:extLst>
              <a:ext uri="{FF2B5EF4-FFF2-40B4-BE49-F238E27FC236}">
                <a16:creationId xmlns:a16="http://schemas.microsoft.com/office/drawing/2014/main" id="{90D7E29D-A4FB-8F40-85C9-9A8B5DED5DB8}"/>
              </a:ext>
            </a:extLst>
          </p:cNvPr>
          <p:cNvSpPr txBox="1"/>
          <p:nvPr/>
        </p:nvSpPr>
        <p:spPr>
          <a:xfrm>
            <a:off x="5657850" y="2914651"/>
            <a:ext cx="2011680" cy="1494705"/>
          </a:xfrm>
          <a:prstGeom prst="rect">
            <a:avLst/>
          </a:prstGeom>
          <a:noFill/>
        </p:spPr>
        <p:txBody>
          <a:bodyPr wrap="square" rtlCol="0">
            <a:spAutoFit/>
          </a:bodyPr>
          <a:lstStyle/>
          <a:p>
            <a:pPr algn="ctr"/>
            <a:r>
              <a:rPr lang="en-US" sz="1013" dirty="0">
                <a:latin typeface="Arial" panose="020B0604020202020204" pitchFamily="34" charset="0"/>
                <a:cs typeface="Arial" panose="020B0604020202020204" pitchFamily="34" charset="0"/>
              </a:rPr>
              <a:t>ipsum tincidunt, in</a:t>
            </a:r>
          </a:p>
          <a:p>
            <a:pPr algn="ct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Lorem ipsum tincidunt, in tale tantas theophrastus nec, essent doctus no his. uentiam. Illum aliquip propriae cu sed, eum civibus scaevolaLorem</a:t>
            </a: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a:p>
            <a:pPr algn="ctr">
              <a:buNone/>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9213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Three sections of content</a:t>
            </a:r>
          </a:p>
        </p:txBody>
      </p:sp>
      <p:sp>
        <p:nvSpPr>
          <p:cNvPr id="5" name="TextBox 4">
            <a:extLst>
              <a:ext uri="{FF2B5EF4-FFF2-40B4-BE49-F238E27FC236}">
                <a16:creationId xmlns:a16="http://schemas.microsoft.com/office/drawing/2014/main" id="{D9407781-17B9-184C-A6B9-072786DC8541}"/>
              </a:ext>
            </a:extLst>
          </p:cNvPr>
          <p:cNvSpPr txBox="1"/>
          <p:nvPr/>
        </p:nvSpPr>
        <p:spPr>
          <a:xfrm>
            <a:off x="1428750" y="1644894"/>
            <a:ext cx="1885950" cy="2741200"/>
          </a:xfrm>
          <a:prstGeom prst="rect">
            <a:avLst/>
          </a:prstGeom>
          <a:noFill/>
        </p:spPr>
        <p:txBody>
          <a:bodyPr wrap="square" rtlCol="0">
            <a:spAutoFit/>
          </a:bodyPr>
          <a:lstStyle/>
          <a:p>
            <a:pPr>
              <a:buNone/>
            </a:pPr>
            <a:r>
              <a:rPr lang="en-US" sz="1500" dirty="0">
                <a:latin typeface="Arial" panose="020B0604020202020204" pitchFamily="34" charset="0"/>
                <a:cs typeface="Arial" panose="020B0604020202020204" pitchFamily="34" charset="0"/>
              </a:rPr>
              <a:t>duo, nobis </a:t>
            </a:r>
          </a:p>
          <a:p>
            <a:pPr>
              <a:buNone/>
            </a:pPr>
            <a:endParaRPr lang="en-US" sz="1050" dirty="0">
              <a:latin typeface="Arial" panose="020B0604020202020204" pitchFamily="34" charset="0"/>
              <a:cs typeface="Arial" panose="020B0604020202020204" pitchFamily="34" charset="0"/>
            </a:endParaRPr>
          </a:p>
          <a:p>
            <a:pPr>
              <a:buNone/>
            </a:pPr>
            <a:r>
              <a:rPr lang="en-US" sz="975" dirty="0">
                <a:latin typeface="Arial" panose="020B0604020202020204" pitchFamily="34" charset="0"/>
                <a:cs typeface="Arial" panose="020B0604020202020204" pitchFamily="34" charset="0"/>
              </a:rPr>
              <a:t>Lorem ipsum dolor sit amet, et quod omnes invenire ius. Rebum deleniti te duo, nobis ceteros vis no. Inani putent quaerendum vis at, possim oblique lobortis cum cu, aliquam oportere et mel. Te sea paulo eligendi partiendo. Ad vix dolore pertinacia, evertitur pertinacia ea vel, vide tamquam corpora ut nam. Pro te impetus signiferumque, vix et fuisset vulputatepertinacia, evertitur </a:t>
            </a:r>
            <a:endParaRPr lang="en-US" sz="1425" dirty="0">
              <a:latin typeface="Arial" panose="020B0604020202020204" pitchFamily="34" charset="0"/>
              <a:cs typeface="Arial" panose="020B0604020202020204" pitchFamily="34" charset="0"/>
            </a:endParaRPr>
          </a:p>
          <a:p>
            <a:endParaRPr lang="en-US" sz="1013" dirty="0">
              <a:latin typeface="Arial"/>
              <a:cs typeface="Arial"/>
            </a:endParaRPr>
          </a:p>
        </p:txBody>
      </p:sp>
      <p:sp>
        <p:nvSpPr>
          <p:cNvPr id="6" name="TextBox 5">
            <a:extLst>
              <a:ext uri="{FF2B5EF4-FFF2-40B4-BE49-F238E27FC236}">
                <a16:creationId xmlns:a16="http://schemas.microsoft.com/office/drawing/2014/main" id="{86D348B1-153E-D14F-927D-015C4B86A68B}"/>
              </a:ext>
            </a:extLst>
          </p:cNvPr>
          <p:cNvSpPr txBox="1"/>
          <p:nvPr/>
        </p:nvSpPr>
        <p:spPr>
          <a:xfrm>
            <a:off x="3657600" y="1644893"/>
            <a:ext cx="1885950" cy="2585323"/>
          </a:xfrm>
          <a:prstGeom prst="rect">
            <a:avLst/>
          </a:prstGeom>
          <a:noFill/>
        </p:spPr>
        <p:txBody>
          <a:bodyPr wrap="square" rtlCol="0">
            <a:spAutoFit/>
          </a:bodyPr>
          <a:lstStyle/>
          <a:p>
            <a:pPr>
              <a:buNone/>
            </a:pPr>
            <a:r>
              <a:rPr lang="en-US" sz="1500" dirty="0">
                <a:latin typeface="Arial" panose="020B0604020202020204" pitchFamily="34" charset="0"/>
                <a:cs typeface="Arial" panose="020B0604020202020204" pitchFamily="34" charset="0"/>
              </a:rPr>
              <a:t>duo, nobis </a:t>
            </a:r>
          </a:p>
          <a:p>
            <a:pPr>
              <a:buNone/>
            </a:pPr>
            <a:endParaRPr lang="en-US" sz="1050" dirty="0">
              <a:latin typeface="Arial" panose="020B0604020202020204" pitchFamily="34" charset="0"/>
              <a:cs typeface="Arial" panose="020B0604020202020204" pitchFamily="34" charset="0"/>
            </a:endParaRPr>
          </a:p>
          <a:p>
            <a:pPr>
              <a:buNone/>
            </a:pPr>
            <a:r>
              <a:rPr lang="en-US" sz="975" dirty="0">
                <a:latin typeface="Arial" panose="020B0604020202020204" pitchFamily="34" charset="0"/>
                <a:cs typeface="Arial" panose="020B0604020202020204" pitchFamily="34" charset="0"/>
              </a:rPr>
              <a:t>Lorem ipsum dolor sit amet, et quod omnes invenire ius. Rebum deleniti te duo, nobis ceteros vis no. Inani putent quaerendum vis at, possim oblique lobortis cum cu, aliquam oportere et mel. Te sea paulo eligendi partiendo. Ad vix dolore pertinacia, evertitur pertinacia ea vel, vide tamquam corpora ut nam. Pro te impetus signiferumque, vix et fuisset vulputatepertinacia, evertitur</a:t>
            </a:r>
            <a:endParaRPr lang="en-US" sz="1013" dirty="0">
              <a:latin typeface="Arial"/>
              <a:cs typeface="Arial"/>
            </a:endParaRPr>
          </a:p>
        </p:txBody>
      </p:sp>
      <p:sp>
        <p:nvSpPr>
          <p:cNvPr id="7" name="TextBox 6">
            <a:extLst>
              <a:ext uri="{FF2B5EF4-FFF2-40B4-BE49-F238E27FC236}">
                <a16:creationId xmlns:a16="http://schemas.microsoft.com/office/drawing/2014/main" id="{ABC344B7-91D9-6B44-AD07-086885278D5E}"/>
              </a:ext>
            </a:extLst>
          </p:cNvPr>
          <p:cNvSpPr txBox="1"/>
          <p:nvPr/>
        </p:nvSpPr>
        <p:spPr>
          <a:xfrm>
            <a:off x="5772150" y="1644893"/>
            <a:ext cx="1885950" cy="2585323"/>
          </a:xfrm>
          <a:prstGeom prst="rect">
            <a:avLst/>
          </a:prstGeom>
          <a:noFill/>
        </p:spPr>
        <p:txBody>
          <a:bodyPr wrap="square" rtlCol="0">
            <a:spAutoFit/>
          </a:bodyPr>
          <a:lstStyle/>
          <a:p>
            <a:pPr>
              <a:buNone/>
            </a:pPr>
            <a:r>
              <a:rPr lang="en-US" sz="1500" dirty="0">
                <a:latin typeface="Arial" panose="020B0604020202020204" pitchFamily="34" charset="0"/>
                <a:cs typeface="Arial" panose="020B0604020202020204" pitchFamily="34" charset="0"/>
              </a:rPr>
              <a:t>duo, nobis </a:t>
            </a:r>
          </a:p>
          <a:p>
            <a:pPr>
              <a:buNone/>
            </a:pPr>
            <a:endParaRPr lang="en-US" sz="1050" dirty="0">
              <a:latin typeface="Arial" panose="020B0604020202020204" pitchFamily="34" charset="0"/>
              <a:cs typeface="Arial" panose="020B0604020202020204" pitchFamily="34" charset="0"/>
            </a:endParaRPr>
          </a:p>
          <a:p>
            <a:pPr>
              <a:buNone/>
            </a:pPr>
            <a:r>
              <a:rPr lang="en-US" sz="975" dirty="0">
                <a:latin typeface="Arial" panose="020B0604020202020204" pitchFamily="34" charset="0"/>
                <a:cs typeface="Arial" panose="020B0604020202020204" pitchFamily="34" charset="0"/>
              </a:rPr>
              <a:t>Lorem ipsum dolor sit amet, et quod omnes invenire ius. Rebum deleniti te duo, nobis ceteros vis no. Inani putent quaerendum vis at, possim oblique lobortis cum cu, aliquam oportere et mel. Te sea paulo eligendi partiendo. Ad vix dolore pertinacia, evertitur pertinacia ea vel, vide tamquam corpora ut nam. Pro te impetus signiferumque, vix et fuisset vulputatepertinacia, evertitur</a:t>
            </a:r>
            <a:endParaRPr lang="en-US" sz="1013" dirty="0">
              <a:latin typeface="Arial"/>
              <a:cs typeface="Arial"/>
            </a:endParaRPr>
          </a:p>
        </p:txBody>
      </p:sp>
      <p:cxnSp>
        <p:nvCxnSpPr>
          <p:cNvPr id="8" name="Straight Connector 7">
            <a:extLst>
              <a:ext uri="{FF2B5EF4-FFF2-40B4-BE49-F238E27FC236}">
                <a16:creationId xmlns:a16="http://schemas.microsoft.com/office/drawing/2014/main" id="{4F3FCB3E-C766-954C-A397-3089416C5CE7}"/>
              </a:ext>
            </a:extLst>
          </p:cNvPr>
          <p:cNvCxnSpPr/>
          <p:nvPr/>
        </p:nvCxnSpPr>
        <p:spPr>
          <a:xfrm rot="16200000">
            <a:off x="2028824" y="2771775"/>
            <a:ext cx="2800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05EDE23-E48B-3E42-B63A-CD248472F24A}"/>
              </a:ext>
            </a:extLst>
          </p:cNvPr>
          <p:cNvCxnSpPr/>
          <p:nvPr/>
        </p:nvCxnSpPr>
        <p:spPr>
          <a:xfrm rot="16200000">
            <a:off x="4200525" y="2771775"/>
            <a:ext cx="280035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92387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A powerful and clean way to display lists</a:t>
            </a:r>
          </a:p>
        </p:txBody>
      </p:sp>
      <p:sp>
        <p:nvSpPr>
          <p:cNvPr id="5" name="Flowchart: Process 4">
            <a:extLst>
              <a:ext uri="{FF2B5EF4-FFF2-40B4-BE49-F238E27FC236}">
                <a16:creationId xmlns:a16="http://schemas.microsoft.com/office/drawing/2014/main" id="{E1A6527E-11A8-9A45-AD02-60AA6738F778}"/>
              </a:ext>
            </a:extLst>
          </p:cNvPr>
          <p:cNvSpPr/>
          <p:nvPr/>
        </p:nvSpPr>
        <p:spPr>
          <a:xfrm>
            <a:off x="2800350" y="1143000"/>
            <a:ext cx="4857750" cy="8001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spcBef>
                <a:spcPts val="450"/>
              </a:spcBef>
              <a:buSzPct val="95000"/>
              <a:buFont typeface="Arial" pitchFamily="34" charset="0"/>
              <a:buChar char="•"/>
            </a:pPr>
            <a:r>
              <a:rPr lang="en-US" sz="1050" dirty="0">
                <a:solidFill>
                  <a:schemeClr val="tx1"/>
                </a:solidFill>
                <a:latin typeface="Arial" panose="020B0604020202020204" pitchFamily="34" charset="0"/>
                <a:cs typeface="Arial" panose="020B0604020202020204" pitchFamily="34" charset="0"/>
              </a:rPr>
              <a:t> molestiae tincidunt, in tale tantas theophrastus nec, essent doctus no his. Oratio postulant te eam, nam nulla legere ne. Quis invenire aliquando ei pri. Diam decore.</a:t>
            </a:r>
          </a:p>
        </p:txBody>
      </p:sp>
      <p:sp>
        <p:nvSpPr>
          <p:cNvPr id="6" name="Flowchart: Process 5">
            <a:extLst>
              <a:ext uri="{FF2B5EF4-FFF2-40B4-BE49-F238E27FC236}">
                <a16:creationId xmlns:a16="http://schemas.microsoft.com/office/drawing/2014/main" id="{1FEFCA48-42BB-F94F-8DE1-6D17F9F0493D}"/>
              </a:ext>
            </a:extLst>
          </p:cNvPr>
          <p:cNvSpPr/>
          <p:nvPr/>
        </p:nvSpPr>
        <p:spPr>
          <a:xfrm>
            <a:off x="2800350" y="2857500"/>
            <a:ext cx="4857750" cy="8001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spcBef>
                <a:spcPts val="450"/>
              </a:spcBef>
              <a:buSzPct val="95000"/>
              <a:buFont typeface="Arial" pitchFamily="34" charset="0"/>
              <a:buChar char="•"/>
            </a:pPr>
            <a:r>
              <a:rPr lang="en-US" sz="1050" dirty="0">
                <a:solidFill>
                  <a:schemeClr val="tx1"/>
                </a:solidFill>
                <a:latin typeface="Arial" panose="020B0604020202020204" pitchFamily="34" charset="0"/>
                <a:cs typeface="Arial" panose="020B0604020202020204" pitchFamily="34" charset="0"/>
              </a:rPr>
              <a:t> molestiae tincidunt, in tale tantas theophrastus nec, essent doctus no his. Oratio postulant te eam, nam nulla legere ne. Quis invenire aliquando ei pri. Diam decore.</a:t>
            </a:r>
          </a:p>
        </p:txBody>
      </p:sp>
      <p:sp>
        <p:nvSpPr>
          <p:cNvPr id="7" name="Flowchart: Process 8">
            <a:extLst>
              <a:ext uri="{FF2B5EF4-FFF2-40B4-BE49-F238E27FC236}">
                <a16:creationId xmlns:a16="http://schemas.microsoft.com/office/drawing/2014/main" id="{8A1375E3-41D9-BF48-BAAA-552017FB42C4}"/>
              </a:ext>
            </a:extLst>
          </p:cNvPr>
          <p:cNvSpPr/>
          <p:nvPr/>
        </p:nvSpPr>
        <p:spPr>
          <a:xfrm>
            <a:off x="1485900" y="1143000"/>
            <a:ext cx="1257300" cy="800100"/>
          </a:xfrm>
          <a:prstGeom prst="flowChartProcess">
            <a:avLst/>
          </a:prstGeom>
          <a:solidFill>
            <a:schemeClr val="accent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13" dirty="0">
                <a:solidFill>
                  <a:schemeClr val="bg1"/>
                </a:solidFill>
                <a:latin typeface="Arial" panose="020B0604020202020204" pitchFamily="34" charset="0"/>
                <a:cs typeface="Arial" panose="020B0604020202020204" pitchFamily="34" charset="0"/>
              </a:rPr>
              <a:t>molestiae tincidunt</a:t>
            </a:r>
          </a:p>
        </p:txBody>
      </p:sp>
      <p:sp>
        <p:nvSpPr>
          <p:cNvPr id="8" name="Flowchart: Process 9">
            <a:extLst>
              <a:ext uri="{FF2B5EF4-FFF2-40B4-BE49-F238E27FC236}">
                <a16:creationId xmlns:a16="http://schemas.microsoft.com/office/drawing/2014/main" id="{FD025EBA-D511-1042-9F84-086F4AE35389}"/>
              </a:ext>
            </a:extLst>
          </p:cNvPr>
          <p:cNvSpPr/>
          <p:nvPr/>
        </p:nvSpPr>
        <p:spPr>
          <a:xfrm>
            <a:off x="1485900" y="2857500"/>
            <a:ext cx="1257300" cy="800100"/>
          </a:xfrm>
          <a:prstGeom prst="flowChartProcess">
            <a:avLst/>
          </a:prstGeom>
          <a:solidFill>
            <a:schemeClr val="accent4"/>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13" dirty="0">
                <a:solidFill>
                  <a:schemeClr val="bg1"/>
                </a:solidFill>
                <a:latin typeface="Arial" panose="020B0604020202020204" pitchFamily="34" charset="0"/>
                <a:cs typeface="Arial" panose="020B0604020202020204" pitchFamily="34" charset="0"/>
              </a:rPr>
              <a:t>molestiae tincidunt</a:t>
            </a:r>
          </a:p>
        </p:txBody>
      </p:sp>
      <p:sp>
        <p:nvSpPr>
          <p:cNvPr id="9" name="Flowchart: Process 10">
            <a:extLst>
              <a:ext uri="{FF2B5EF4-FFF2-40B4-BE49-F238E27FC236}">
                <a16:creationId xmlns:a16="http://schemas.microsoft.com/office/drawing/2014/main" id="{2B67ED8B-6FAC-A448-ADB0-964F0E3916EA}"/>
              </a:ext>
            </a:extLst>
          </p:cNvPr>
          <p:cNvSpPr/>
          <p:nvPr/>
        </p:nvSpPr>
        <p:spPr>
          <a:xfrm>
            <a:off x="2800350" y="2000250"/>
            <a:ext cx="4857750" cy="8001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spcBef>
                <a:spcPts val="450"/>
              </a:spcBef>
              <a:buSzPct val="95000"/>
              <a:buFont typeface="Arial" pitchFamily="34" charset="0"/>
              <a:buChar char="•"/>
            </a:pPr>
            <a:r>
              <a:rPr lang="en-US" sz="1050" dirty="0">
                <a:solidFill>
                  <a:schemeClr val="tx1"/>
                </a:solidFill>
                <a:latin typeface="Arial" panose="020B0604020202020204" pitchFamily="34" charset="0"/>
                <a:cs typeface="Arial" panose="020B0604020202020204" pitchFamily="34" charset="0"/>
              </a:rPr>
              <a:t> molestiae tincidunt, in tale tantas theophrastus nec, essent doctus no his. Oratio postulant te eam, nam nulla legere ne. Quis invenire aliquando ei pri. Diam decore.</a:t>
            </a:r>
          </a:p>
        </p:txBody>
      </p:sp>
      <p:sp>
        <p:nvSpPr>
          <p:cNvPr id="10" name="Flowchart: Process 12">
            <a:extLst>
              <a:ext uri="{FF2B5EF4-FFF2-40B4-BE49-F238E27FC236}">
                <a16:creationId xmlns:a16="http://schemas.microsoft.com/office/drawing/2014/main" id="{2B620FCB-2089-3441-851D-DB84583E00E5}"/>
              </a:ext>
            </a:extLst>
          </p:cNvPr>
          <p:cNvSpPr/>
          <p:nvPr/>
        </p:nvSpPr>
        <p:spPr>
          <a:xfrm>
            <a:off x="1485900" y="2000250"/>
            <a:ext cx="1257300" cy="800100"/>
          </a:xfrm>
          <a:prstGeom prst="flowChartProcess">
            <a:avLst/>
          </a:prstGeom>
          <a:solidFill>
            <a:schemeClr val="accent3"/>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13" dirty="0">
                <a:solidFill>
                  <a:schemeClr val="bg1"/>
                </a:solidFill>
                <a:latin typeface="Arial" panose="020B0604020202020204" pitchFamily="34" charset="0"/>
                <a:cs typeface="Arial" panose="020B0604020202020204" pitchFamily="34" charset="0"/>
              </a:rPr>
              <a:t>molestiae tincidunt</a:t>
            </a:r>
          </a:p>
        </p:txBody>
      </p:sp>
      <p:sp>
        <p:nvSpPr>
          <p:cNvPr id="11" name="Flowchart: Process 16">
            <a:extLst>
              <a:ext uri="{FF2B5EF4-FFF2-40B4-BE49-F238E27FC236}">
                <a16:creationId xmlns:a16="http://schemas.microsoft.com/office/drawing/2014/main" id="{BE5E81F0-E93E-4C43-B72B-758E9BE883E6}"/>
              </a:ext>
            </a:extLst>
          </p:cNvPr>
          <p:cNvSpPr/>
          <p:nvPr/>
        </p:nvSpPr>
        <p:spPr>
          <a:xfrm>
            <a:off x="2800350" y="3714750"/>
            <a:ext cx="4857750" cy="8001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spcBef>
                <a:spcPts val="450"/>
              </a:spcBef>
              <a:buSzPct val="95000"/>
              <a:buFont typeface="Arial" pitchFamily="34" charset="0"/>
              <a:buChar char="•"/>
            </a:pPr>
            <a:r>
              <a:rPr lang="en-US" sz="1050" dirty="0">
                <a:solidFill>
                  <a:schemeClr val="tx1"/>
                </a:solidFill>
                <a:latin typeface="Arial" panose="020B0604020202020204" pitchFamily="34" charset="0"/>
                <a:cs typeface="Arial" panose="020B0604020202020204" pitchFamily="34" charset="0"/>
              </a:rPr>
              <a:t> molestiae tincidunt, in tale tantas theophrastus nec, essent doctus no his. Oratio postulant te eam, nam nulla legere ne. Quis invenire aliquando ei pri. Diam decore.</a:t>
            </a:r>
          </a:p>
        </p:txBody>
      </p:sp>
      <p:sp>
        <p:nvSpPr>
          <p:cNvPr id="12" name="Flowchart: Process 17">
            <a:extLst>
              <a:ext uri="{FF2B5EF4-FFF2-40B4-BE49-F238E27FC236}">
                <a16:creationId xmlns:a16="http://schemas.microsoft.com/office/drawing/2014/main" id="{392CB41E-90BA-B84E-A13A-97485186E019}"/>
              </a:ext>
            </a:extLst>
          </p:cNvPr>
          <p:cNvSpPr/>
          <p:nvPr/>
        </p:nvSpPr>
        <p:spPr>
          <a:xfrm>
            <a:off x="1485900" y="3714750"/>
            <a:ext cx="1257300" cy="800100"/>
          </a:xfrm>
          <a:prstGeom prst="flowChartProcess">
            <a:avLst/>
          </a:prstGeom>
          <a:solidFill>
            <a:schemeClr val="accent5"/>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13" dirty="0">
                <a:solidFill>
                  <a:schemeClr val="bg1"/>
                </a:solidFill>
                <a:latin typeface="Arial" panose="020B0604020202020204" pitchFamily="34" charset="0"/>
                <a:cs typeface="Arial" panose="020B0604020202020204" pitchFamily="34" charset="0"/>
              </a:rPr>
              <a:t>molestiae tincidunt</a:t>
            </a:r>
          </a:p>
        </p:txBody>
      </p:sp>
    </p:spTree>
    <p:extLst>
      <p:ext uri="{BB962C8B-B14F-4D97-AF65-F5344CB8AC3E}">
        <p14:creationId xmlns:p14="http://schemas.microsoft.com/office/powerpoint/2010/main" val="2809086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Display lists with an image</a:t>
            </a:r>
          </a:p>
        </p:txBody>
      </p:sp>
      <p:sp>
        <p:nvSpPr>
          <p:cNvPr id="5" name="Rectangle 4">
            <a:extLst>
              <a:ext uri="{FF2B5EF4-FFF2-40B4-BE49-F238E27FC236}">
                <a16:creationId xmlns:a16="http://schemas.microsoft.com/office/drawing/2014/main" id="{23E39C4E-F203-3449-AA03-6A68ABBDCB91}"/>
              </a:ext>
            </a:extLst>
          </p:cNvPr>
          <p:cNvSpPr/>
          <p:nvPr/>
        </p:nvSpPr>
        <p:spPr>
          <a:xfrm>
            <a:off x="1543050" y="3697033"/>
            <a:ext cx="1543050" cy="760667"/>
          </a:xfrm>
          <a:prstGeom prst="rect">
            <a:avLst/>
          </a:prstGeom>
          <a:solidFill>
            <a:schemeClr val="accent5"/>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75" dirty="0">
                <a:solidFill>
                  <a:schemeClr val="bg1"/>
                </a:solidFill>
                <a:latin typeface="Arial"/>
                <a:cs typeface="Arial"/>
              </a:rPr>
              <a:t>An duo eligendi molestia</a:t>
            </a:r>
          </a:p>
        </p:txBody>
      </p:sp>
      <p:sp>
        <p:nvSpPr>
          <p:cNvPr id="6" name="Rectangle 5">
            <a:extLst>
              <a:ext uri="{FF2B5EF4-FFF2-40B4-BE49-F238E27FC236}">
                <a16:creationId xmlns:a16="http://schemas.microsoft.com/office/drawing/2014/main" id="{274B570D-0938-2146-988E-E85F493CD79B}"/>
              </a:ext>
            </a:extLst>
          </p:cNvPr>
          <p:cNvSpPr/>
          <p:nvPr/>
        </p:nvSpPr>
        <p:spPr>
          <a:xfrm>
            <a:off x="1543050" y="2830925"/>
            <a:ext cx="1543050" cy="760667"/>
          </a:xfrm>
          <a:prstGeom prst="rect">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75" dirty="0">
                <a:solidFill>
                  <a:schemeClr val="bg1"/>
                </a:solidFill>
                <a:latin typeface="Arial"/>
                <a:cs typeface="Arial"/>
              </a:rPr>
              <a:t>An duo eligendi molestia</a:t>
            </a:r>
          </a:p>
        </p:txBody>
      </p:sp>
      <p:sp>
        <p:nvSpPr>
          <p:cNvPr id="7" name="Rectangle 6">
            <a:extLst>
              <a:ext uri="{FF2B5EF4-FFF2-40B4-BE49-F238E27FC236}">
                <a16:creationId xmlns:a16="http://schemas.microsoft.com/office/drawing/2014/main" id="{FD95DD16-E77D-4849-BB01-47EB79921B33}"/>
              </a:ext>
            </a:extLst>
          </p:cNvPr>
          <p:cNvSpPr/>
          <p:nvPr/>
        </p:nvSpPr>
        <p:spPr>
          <a:xfrm>
            <a:off x="1543050" y="1964817"/>
            <a:ext cx="1543050" cy="760667"/>
          </a:xfrm>
          <a:prstGeom prst="rect">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latin typeface="Arial"/>
                <a:cs typeface="Arial"/>
              </a:rPr>
              <a:t>An duo eligendi molestia</a:t>
            </a:r>
            <a:endParaRPr lang="en-US" sz="1013" dirty="0">
              <a:solidFill>
                <a:schemeClr val="bg1"/>
              </a:solidFill>
              <a:latin typeface="Arial"/>
              <a:cs typeface="Arial"/>
            </a:endParaRPr>
          </a:p>
        </p:txBody>
      </p:sp>
      <p:sp>
        <p:nvSpPr>
          <p:cNvPr id="8" name="Rectangle 7">
            <a:extLst>
              <a:ext uri="{FF2B5EF4-FFF2-40B4-BE49-F238E27FC236}">
                <a16:creationId xmlns:a16="http://schemas.microsoft.com/office/drawing/2014/main" id="{04952E10-80C5-A543-902A-3233830400C0}"/>
              </a:ext>
            </a:extLst>
          </p:cNvPr>
          <p:cNvSpPr/>
          <p:nvPr/>
        </p:nvSpPr>
        <p:spPr>
          <a:xfrm>
            <a:off x="1543050" y="1098709"/>
            <a:ext cx="1543050" cy="760667"/>
          </a:xfrm>
          <a:prstGeom prst="rect">
            <a:avLst/>
          </a:prstGeom>
          <a:solidFill>
            <a:schemeClr val="accent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75" dirty="0">
                <a:solidFill>
                  <a:schemeClr val="bg1"/>
                </a:solidFill>
                <a:latin typeface="Arial"/>
                <a:cs typeface="Arial"/>
              </a:rPr>
              <a:t>An duo eligendi molestia.</a:t>
            </a:r>
          </a:p>
        </p:txBody>
      </p:sp>
      <p:pic>
        <p:nvPicPr>
          <p:cNvPr id="9" name="Picture 8">
            <a:extLst>
              <a:ext uri="{FF2B5EF4-FFF2-40B4-BE49-F238E27FC236}">
                <a16:creationId xmlns:a16="http://schemas.microsoft.com/office/drawing/2014/main" id="{443E95B8-91DE-EB45-95D0-703675CC4B2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26256" y="1085850"/>
            <a:ext cx="4314825" cy="3371850"/>
          </a:xfrm>
          <a:prstGeom prst="rect">
            <a:avLst/>
          </a:prstGeom>
        </p:spPr>
      </p:pic>
    </p:spTree>
    <p:extLst>
      <p:ext uri="{BB962C8B-B14F-4D97-AF65-F5344CB8AC3E}">
        <p14:creationId xmlns:p14="http://schemas.microsoft.com/office/powerpoint/2010/main" val="26576059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Decorative way to show lists - small</a:t>
            </a:r>
          </a:p>
        </p:txBody>
      </p:sp>
      <p:sp>
        <p:nvSpPr>
          <p:cNvPr id="5" name="Flowchart: Process 4">
            <a:extLst>
              <a:ext uri="{FF2B5EF4-FFF2-40B4-BE49-F238E27FC236}">
                <a16:creationId xmlns:a16="http://schemas.microsoft.com/office/drawing/2014/main" id="{3CE78E4D-9C70-A842-8A01-D147EBDAE79F}"/>
              </a:ext>
            </a:extLst>
          </p:cNvPr>
          <p:cNvSpPr/>
          <p:nvPr/>
        </p:nvSpPr>
        <p:spPr>
          <a:xfrm>
            <a:off x="2971800" y="1200150"/>
            <a:ext cx="4686300" cy="10287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050" dirty="0">
                <a:solidFill>
                  <a:schemeClr val="tx1"/>
                </a:solidFill>
                <a:latin typeface="Arial" panose="020B0604020202020204" pitchFamily="34" charset="0"/>
                <a:cs typeface="Arial" panose="020B0604020202020204" pitchFamily="34" charset="0"/>
              </a:rPr>
              <a:t>enire aliquando ei pri. Diam decore nonumes id quo, vis animal periculis dissentiet cu. No eam iusto constituto. Pro ad alia iracundia vulputate, his cu prodesset adversarium philosophia.</a:t>
            </a:r>
          </a:p>
        </p:txBody>
      </p:sp>
      <p:sp>
        <p:nvSpPr>
          <p:cNvPr id="6" name="Flowchart: Process 5">
            <a:extLst>
              <a:ext uri="{FF2B5EF4-FFF2-40B4-BE49-F238E27FC236}">
                <a16:creationId xmlns:a16="http://schemas.microsoft.com/office/drawing/2014/main" id="{5397C5D5-DE0E-0344-9ED4-FC7484CC0DC0}"/>
              </a:ext>
            </a:extLst>
          </p:cNvPr>
          <p:cNvSpPr/>
          <p:nvPr/>
        </p:nvSpPr>
        <p:spPr>
          <a:xfrm>
            <a:off x="2971800" y="2286000"/>
            <a:ext cx="4686300" cy="10287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050" dirty="0">
                <a:solidFill>
                  <a:schemeClr val="tx1"/>
                </a:solidFill>
                <a:latin typeface="Arial" panose="020B0604020202020204" pitchFamily="34" charset="0"/>
                <a:cs typeface="Arial" panose="020B0604020202020204" pitchFamily="34" charset="0"/>
              </a:rPr>
              <a:t>enire aliquando ei pri. Diam decore nonumes id quo, vis animal periculis dissentiet cu. No eam iusto constituto. Pro ad alia iracundia vulputate, his cu prodesset adversarium philosophia.</a:t>
            </a:r>
          </a:p>
        </p:txBody>
      </p:sp>
      <p:sp>
        <p:nvSpPr>
          <p:cNvPr id="7" name="Flowchart: Process 6">
            <a:extLst>
              <a:ext uri="{FF2B5EF4-FFF2-40B4-BE49-F238E27FC236}">
                <a16:creationId xmlns:a16="http://schemas.microsoft.com/office/drawing/2014/main" id="{BF24810E-74A8-D84B-839B-15902B4BEA26}"/>
              </a:ext>
            </a:extLst>
          </p:cNvPr>
          <p:cNvSpPr/>
          <p:nvPr/>
        </p:nvSpPr>
        <p:spPr>
          <a:xfrm>
            <a:off x="1485900" y="1200150"/>
            <a:ext cx="1428750" cy="1028700"/>
          </a:xfrm>
          <a:prstGeom prst="flowChartProcess">
            <a:avLst/>
          </a:prstGeom>
          <a:solidFill>
            <a:schemeClr val="accent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dirty="0">
                <a:latin typeface="Arial" panose="020B0604020202020204" pitchFamily="34" charset="0"/>
                <a:cs typeface="Arial" panose="020B0604020202020204" pitchFamily="34" charset="0"/>
              </a:rPr>
              <a:t>fuisset vulputate.</a:t>
            </a:r>
          </a:p>
        </p:txBody>
      </p:sp>
      <p:sp>
        <p:nvSpPr>
          <p:cNvPr id="8" name="Flowchart: Process 7">
            <a:extLst>
              <a:ext uri="{FF2B5EF4-FFF2-40B4-BE49-F238E27FC236}">
                <a16:creationId xmlns:a16="http://schemas.microsoft.com/office/drawing/2014/main" id="{81213FFC-C254-004F-A573-569D87B550EF}"/>
              </a:ext>
            </a:extLst>
          </p:cNvPr>
          <p:cNvSpPr/>
          <p:nvPr/>
        </p:nvSpPr>
        <p:spPr>
          <a:xfrm>
            <a:off x="1485900" y="2286000"/>
            <a:ext cx="1428750" cy="1028700"/>
          </a:xfrm>
          <a:prstGeom prst="flowChartProcess">
            <a:avLst/>
          </a:prstGeom>
          <a:solidFill>
            <a:schemeClr val="accent4"/>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dirty="0">
                <a:latin typeface="Arial" panose="020B0604020202020204" pitchFamily="34" charset="0"/>
                <a:cs typeface="Arial" panose="020B0604020202020204" pitchFamily="34" charset="0"/>
              </a:rPr>
              <a:t>fuisset vulputate.</a:t>
            </a:r>
          </a:p>
        </p:txBody>
      </p:sp>
      <p:sp>
        <p:nvSpPr>
          <p:cNvPr id="9" name="Flowchart: Process 8">
            <a:extLst>
              <a:ext uri="{FF2B5EF4-FFF2-40B4-BE49-F238E27FC236}">
                <a16:creationId xmlns:a16="http://schemas.microsoft.com/office/drawing/2014/main" id="{7ECD912D-8504-6C4D-9B00-3A6C1CDB17A0}"/>
              </a:ext>
            </a:extLst>
          </p:cNvPr>
          <p:cNvSpPr/>
          <p:nvPr/>
        </p:nvSpPr>
        <p:spPr>
          <a:xfrm>
            <a:off x="2971800" y="3371850"/>
            <a:ext cx="4686300" cy="1028700"/>
          </a:xfrm>
          <a:prstGeom prst="flowChartProcess">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050" dirty="0">
                <a:solidFill>
                  <a:schemeClr val="tx1"/>
                </a:solidFill>
                <a:latin typeface="Arial" panose="020B0604020202020204" pitchFamily="34" charset="0"/>
                <a:cs typeface="Arial" panose="020B0604020202020204" pitchFamily="34" charset="0"/>
              </a:rPr>
              <a:t>enire aliquando ei pri. Diam decore nonumes id quo, vis animal periculis dissentiet cu. No eam iusto constituto. Pro ad alia iracundia vulputate, his cu prodesset adversarium philosophia.</a:t>
            </a:r>
          </a:p>
        </p:txBody>
      </p:sp>
      <p:sp>
        <p:nvSpPr>
          <p:cNvPr id="10" name="Flowchart: Process 9">
            <a:extLst>
              <a:ext uri="{FF2B5EF4-FFF2-40B4-BE49-F238E27FC236}">
                <a16:creationId xmlns:a16="http://schemas.microsoft.com/office/drawing/2014/main" id="{EB807F74-2AFD-3C4A-8BBB-FB84ECCD3F60}"/>
              </a:ext>
            </a:extLst>
          </p:cNvPr>
          <p:cNvSpPr/>
          <p:nvPr/>
        </p:nvSpPr>
        <p:spPr>
          <a:xfrm>
            <a:off x="1485900" y="3371850"/>
            <a:ext cx="1428750" cy="1028700"/>
          </a:xfrm>
          <a:prstGeom prst="flowChartProcess">
            <a:avLst/>
          </a:prstGeom>
          <a:solidFill>
            <a:schemeClr val="accent5"/>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dirty="0">
                <a:latin typeface="Arial" panose="020B0604020202020204" pitchFamily="34" charset="0"/>
                <a:cs typeface="Arial" panose="020B0604020202020204" pitchFamily="34" charset="0"/>
              </a:rPr>
              <a:t>fuisset vulputate.</a:t>
            </a:r>
          </a:p>
        </p:txBody>
      </p:sp>
    </p:spTree>
    <p:extLst>
      <p:ext uri="{BB962C8B-B14F-4D97-AF65-F5344CB8AC3E}">
        <p14:creationId xmlns:p14="http://schemas.microsoft.com/office/powerpoint/2010/main" val="403057612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Line Chart</a:t>
            </a:r>
          </a:p>
        </p:txBody>
      </p:sp>
      <p:sp>
        <p:nvSpPr>
          <p:cNvPr id="5" name="TextBox 4">
            <a:extLst>
              <a:ext uri="{FF2B5EF4-FFF2-40B4-BE49-F238E27FC236}">
                <a16:creationId xmlns:a16="http://schemas.microsoft.com/office/drawing/2014/main" id="{3DBDC15B-6CCA-7547-AC4A-991D85B47462}"/>
              </a:ext>
            </a:extLst>
          </p:cNvPr>
          <p:cNvSpPr txBox="1"/>
          <p:nvPr/>
        </p:nvSpPr>
        <p:spPr>
          <a:xfrm>
            <a:off x="7086601" y="2571750"/>
            <a:ext cx="311624" cy="800100"/>
          </a:xfrm>
          <a:prstGeom prst="rect">
            <a:avLst/>
          </a:prstGeom>
          <a:noFill/>
        </p:spPr>
        <p:txBody>
          <a:bodyPr vert="vert270" wrap="square" rtlCol="0">
            <a:spAutoFit/>
          </a:bodyPr>
          <a:lstStyle/>
          <a:p>
            <a:r>
              <a:rPr lang="en-US" sz="825" dirty="0">
                <a:solidFill>
                  <a:schemeClr val="bg1"/>
                </a:solidFill>
                <a:latin typeface="Arial"/>
                <a:cs typeface="Arial"/>
              </a:rPr>
              <a:t>Projected</a:t>
            </a:r>
          </a:p>
        </p:txBody>
      </p:sp>
      <p:graphicFrame>
        <p:nvGraphicFramePr>
          <p:cNvPr id="6" name="Chart 5">
            <a:extLst>
              <a:ext uri="{FF2B5EF4-FFF2-40B4-BE49-F238E27FC236}">
                <a16:creationId xmlns:a16="http://schemas.microsoft.com/office/drawing/2014/main" id="{F3A70874-2041-3949-ABBE-93640AF2255E}"/>
              </a:ext>
            </a:extLst>
          </p:cNvPr>
          <p:cNvGraphicFramePr/>
          <p:nvPr>
            <p:extLst>
              <p:ext uri="{D42A27DB-BD31-4B8C-83A1-F6EECF244321}">
                <p14:modId xmlns:p14="http://schemas.microsoft.com/office/powerpoint/2010/main" val="1563733559"/>
              </p:ext>
            </p:extLst>
          </p:nvPr>
        </p:nvGraphicFramePr>
        <p:xfrm>
          <a:off x="1485900" y="1143001"/>
          <a:ext cx="6115050" cy="3661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358099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 xmlns:ma14="http://schemas.microsoft.com/office/mac/drawingml/2011/main"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Large table</a:t>
            </a:r>
          </a:p>
        </p:txBody>
      </p:sp>
      <p:graphicFrame>
        <p:nvGraphicFramePr>
          <p:cNvPr id="5" name="Chart 4">
            <a:extLst>
              <a:ext uri="{FF2B5EF4-FFF2-40B4-BE49-F238E27FC236}">
                <a16:creationId xmlns:a16="http://schemas.microsoft.com/office/drawing/2014/main" id="{45DF4DC2-9B57-E446-91C0-738B6E6807E5}"/>
              </a:ext>
            </a:extLst>
          </p:cNvPr>
          <p:cNvGraphicFramePr/>
          <p:nvPr>
            <p:extLst>
              <p:ext uri="{D42A27DB-BD31-4B8C-83A1-F6EECF244321}">
                <p14:modId xmlns:p14="http://schemas.microsoft.com/office/powerpoint/2010/main" val="3799178686"/>
              </p:ext>
            </p:extLst>
          </p:nvPr>
        </p:nvGraphicFramePr>
        <p:xfrm>
          <a:off x="1543050" y="1257300"/>
          <a:ext cx="60579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14875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5">
            <a:extLst>
              <a:ext uri="{FF2B5EF4-FFF2-40B4-BE49-F238E27FC236}">
                <a16:creationId xmlns:a16="http://schemas.microsoft.com/office/drawing/2014/main" id="{DBCD115F-7197-0A49-975B-8A9EFB0DB057}"/>
              </a:ext>
            </a:extLst>
          </p:cNvPr>
          <p:cNvSpPr txBox="1"/>
          <p:nvPr/>
        </p:nvSpPr>
        <p:spPr>
          <a:xfrm>
            <a:off x="15014001" y="8601182"/>
            <a:ext cx="2193348"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22" name="TextBox 22">
            <a:extLst>
              <a:ext uri="{FF2B5EF4-FFF2-40B4-BE49-F238E27FC236}">
                <a16:creationId xmlns:a16="http://schemas.microsoft.com/office/drawing/2014/main" id="{5BE5D95D-06C7-D84C-94B7-82AAFD90DD10}"/>
              </a:ext>
            </a:extLst>
          </p:cNvPr>
          <p:cNvSpPr txBox="1"/>
          <p:nvPr/>
        </p:nvSpPr>
        <p:spPr>
          <a:xfrm>
            <a:off x="6004714" y="8601182"/>
            <a:ext cx="1996289" cy="2077492"/>
          </a:xfrm>
          <a:prstGeom prst="rect">
            <a:avLst/>
          </a:prstGeom>
          <a:ln w="25400">
            <a:miter lim="400000"/>
          </a:ln>
          <a:extLst>
            <a:ext uri="{C572A759-6A51-4108-AA02-DFA0A04FC94B}">
              <ma14:wrappingTextBoxFlag xmlns:ma14="http://schemas.microsoft.com/office/mac/drawingml/2011/main" xmlns="" val="1"/>
            </a:ext>
          </a:extLst>
        </p:spPr>
        <p:txBody>
          <a:bodyPr wrap="square" tIns="68580" bIns="68580">
            <a:spAutoFit/>
          </a:bodyPr>
          <a:lstStyle>
            <a:lvl1pPr>
              <a:defRPr sz="2800">
                <a:solidFill>
                  <a:srgbClr val="807F83"/>
                </a:solidFill>
              </a:defRPr>
            </a:lvl1pPr>
          </a:lstStyle>
          <a:p>
            <a:r>
              <a:rPr sz="2100" dirty="0" err="1">
                <a:latin typeface="Arial" panose="020B0604020202020204" pitchFamily="34" charset="0"/>
                <a:cs typeface="Arial" panose="020B0604020202020204" pitchFamily="34" charset="0"/>
              </a:rPr>
              <a:t>Lorm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ipsum</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tincidunt</a:t>
            </a:r>
            <a:r>
              <a:rPr sz="2100" dirty="0">
                <a:latin typeface="Arial" panose="020B0604020202020204" pitchFamily="34" charset="0"/>
                <a:cs typeface="Arial" panose="020B0604020202020204" pitchFamily="34" charset="0"/>
              </a:rPr>
              <a:t>, in tale </a:t>
            </a:r>
            <a:r>
              <a:rPr sz="2100" dirty="0" err="1">
                <a:latin typeface="Arial" panose="020B0604020202020204" pitchFamily="34" charset="0"/>
                <a:cs typeface="Arial" panose="020B0604020202020204" pitchFamily="34" charset="0"/>
              </a:rPr>
              <a:t>tantas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theophrastus</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nec</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essent</a:t>
            </a:r>
            <a:r>
              <a:rPr sz="2100" dirty="0">
                <a:latin typeface="Arial" panose="020B0604020202020204" pitchFamily="34" charset="0"/>
                <a:cs typeface="Arial" panose="020B0604020202020204" pitchFamily="34" charset="0"/>
              </a:rPr>
              <a:t> </a:t>
            </a:r>
            <a:r>
              <a:rPr sz="2100" dirty="0" err="1">
                <a:latin typeface="Arial" panose="020B0604020202020204" pitchFamily="34" charset="0"/>
                <a:cs typeface="Arial" panose="020B0604020202020204" pitchFamily="34" charset="0"/>
              </a:rPr>
              <a:t>doctus</a:t>
            </a:r>
            <a:r>
              <a:rPr sz="2100" dirty="0">
                <a:latin typeface="Arial" panose="020B0604020202020204" pitchFamily="34" charset="0"/>
                <a:cs typeface="Arial" panose="020B0604020202020204" pitchFamily="34" charset="0"/>
              </a:rPr>
              <a:t> no his. </a:t>
            </a:r>
          </a:p>
        </p:txBody>
      </p:sp>
      <p:sp>
        <p:nvSpPr>
          <p:cNvPr id="4" name="Title 3">
            <a:extLst>
              <a:ext uri="{FF2B5EF4-FFF2-40B4-BE49-F238E27FC236}">
                <a16:creationId xmlns:a16="http://schemas.microsoft.com/office/drawing/2014/main" id="{7F901B91-4BF8-DA4C-B7CF-32B8C23C445E}"/>
              </a:ext>
            </a:extLst>
          </p:cNvPr>
          <p:cNvSpPr>
            <a:spLocks noGrp="1"/>
          </p:cNvSpPr>
          <p:nvPr>
            <p:ph type="title"/>
          </p:nvPr>
        </p:nvSpPr>
        <p:spPr/>
        <p:txBody>
          <a:bodyPr/>
          <a:lstStyle/>
          <a:p>
            <a:r>
              <a:rPr lang="en-US" dirty="0"/>
              <a:t>Large pie chart</a:t>
            </a:r>
          </a:p>
        </p:txBody>
      </p:sp>
      <p:graphicFrame>
        <p:nvGraphicFramePr>
          <p:cNvPr id="5" name="Chart 4">
            <a:extLst>
              <a:ext uri="{FF2B5EF4-FFF2-40B4-BE49-F238E27FC236}">
                <a16:creationId xmlns:a16="http://schemas.microsoft.com/office/drawing/2014/main" id="{AEB10FB6-C4B3-BA4F-AF92-3FAF1AAFAA9A}"/>
              </a:ext>
            </a:extLst>
          </p:cNvPr>
          <p:cNvGraphicFramePr/>
          <p:nvPr>
            <p:extLst>
              <p:ext uri="{D42A27DB-BD31-4B8C-83A1-F6EECF244321}">
                <p14:modId xmlns:p14="http://schemas.microsoft.com/office/powerpoint/2010/main" val="591366074"/>
              </p:ext>
            </p:extLst>
          </p:nvPr>
        </p:nvGraphicFramePr>
        <p:xfrm>
          <a:off x="1885950" y="1200150"/>
          <a:ext cx="4766045" cy="310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97453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C581D3-7D55-EE4A-81CE-95D0D9A23D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4850" y="0"/>
            <a:ext cx="4629150" cy="4629150"/>
          </a:xfrm>
          <a:prstGeom prst="rect">
            <a:avLst/>
          </a:prstGeom>
        </p:spPr>
      </p:pic>
      <p:pic>
        <p:nvPicPr>
          <p:cNvPr id="5" name="Picture 4">
            <a:extLst>
              <a:ext uri="{FF2B5EF4-FFF2-40B4-BE49-F238E27FC236}">
                <a16:creationId xmlns:a16="http://schemas.microsoft.com/office/drawing/2014/main" id="{A4D38F53-49B0-104B-B2C0-7082FB7519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6806" y="174527"/>
            <a:ext cx="4127194" cy="4458829"/>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543050" y="1543051"/>
            <a:ext cx="3257550"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163455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C581D3-7D55-EE4A-81CE-95D0D9A23D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V="1">
            <a:off x="5072580" y="0"/>
            <a:ext cx="4071421" cy="4629150"/>
          </a:xfrm>
          <a:prstGeom prst="rect">
            <a:avLst/>
          </a:prstGeom>
        </p:spPr>
      </p:pic>
      <p:pic>
        <p:nvPicPr>
          <p:cNvPr id="5" name="Picture 4">
            <a:extLst>
              <a:ext uri="{FF2B5EF4-FFF2-40B4-BE49-F238E27FC236}">
                <a16:creationId xmlns:a16="http://schemas.microsoft.com/office/drawing/2014/main" id="{A4D38F53-49B0-104B-B2C0-7082FB7519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195" b="-134"/>
          <a:stretch/>
        </p:blipFill>
        <p:spPr>
          <a:xfrm>
            <a:off x="5904252" y="131233"/>
            <a:ext cx="3239749" cy="4501079"/>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396716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50E232-6608-8045-A1F0-BBBE2248DAED}"/>
              </a:ext>
            </a:extLst>
          </p:cNvPr>
          <p:cNvSpPr/>
          <p:nvPr/>
        </p:nvSpPr>
        <p:spPr>
          <a:xfrm>
            <a:off x="6096001" y="0"/>
            <a:ext cx="3048000" cy="4629150"/>
          </a:xfrm>
          <a:prstGeom prst="rect">
            <a:avLst/>
          </a:prstGeom>
          <a:solidFill>
            <a:srgbClr val="0065A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hangingPunct="0"/>
            <a:endParaRPr lang="en-US" sz="1013">
              <a:solidFill>
                <a:srgbClr val="000000"/>
              </a:solidFill>
              <a:latin typeface="+mj-lt"/>
              <a:ea typeface="+mj-ea"/>
              <a:cs typeface="+mj-cs"/>
              <a:sym typeface="Arial"/>
            </a:endParaRPr>
          </a:p>
        </p:txBody>
      </p:sp>
      <p:pic>
        <p:nvPicPr>
          <p:cNvPr id="8" name="Picture 7">
            <a:extLst>
              <a:ext uri="{FF2B5EF4-FFF2-40B4-BE49-F238E27FC236}">
                <a16:creationId xmlns:a16="http://schemas.microsoft.com/office/drawing/2014/main" id="{BE26AED2-B2CF-5F42-BF06-F6BED392C6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72000" y="264319"/>
            <a:ext cx="3797273" cy="4364831"/>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160175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5C1B8-D011-1842-A006-54B1806564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4422" y="-6645"/>
            <a:ext cx="3736784" cy="4629150"/>
          </a:xfrm>
          <a:prstGeom prst="rect">
            <a:avLst/>
          </a:prstGeom>
        </p:spPr>
      </p:pic>
      <p:pic>
        <p:nvPicPr>
          <p:cNvPr id="8" name="Picture 7">
            <a:extLst>
              <a:ext uri="{FF2B5EF4-FFF2-40B4-BE49-F238E27FC236}">
                <a16:creationId xmlns:a16="http://schemas.microsoft.com/office/drawing/2014/main" id="{BE26AED2-B2CF-5F42-BF06-F6BED392C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3295" y="386760"/>
            <a:ext cx="3150569" cy="423874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419110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6E7D4-8661-D44C-9610-87CA13168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22483" y="-13291"/>
            <a:ext cx="5521517"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55911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74441-C702-DC86-DE3F-A8FA307C852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144001" cy="4629150"/>
          </a:xfrm>
          <a:prstGeom prst="rect">
            <a:avLst/>
          </a:prstGeom>
        </p:spPr>
      </p:pic>
      <p:sp>
        <p:nvSpPr>
          <p:cNvPr id="6" name="TextBox 11">
            <a:extLst>
              <a:ext uri="{FF2B5EF4-FFF2-40B4-BE49-F238E27FC236}">
                <a16:creationId xmlns:a16="http://schemas.microsoft.com/office/drawing/2014/main" id="{4ECC2B6C-D2B7-4E4B-88CB-070EB3BD4351}"/>
              </a:ext>
            </a:extLst>
          </p:cNvPr>
          <p:cNvSpPr txBox="1"/>
          <p:nvPr/>
        </p:nvSpPr>
        <p:spPr>
          <a:xfrm>
            <a:off x="1485900" y="917485"/>
            <a:ext cx="3257550" cy="1454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defRPr sz="6000" b="1">
                <a:solidFill>
                  <a:srgbClr val="FFFFFF"/>
                </a:solidFill>
              </a:defRPr>
            </a:pPr>
            <a:r>
              <a:rPr lang="en-US" sz="4500" dirty="0">
                <a:solidFill>
                  <a:schemeClr val="accent1"/>
                </a:solidFill>
              </a:rPr>
              <a:t>Headline</a:t>
            </a:r>
          </a:p>
          <a:p>
            <a:pPr>
              <a:defRPr sz="6000" b="1">
                <a:solidFill>
                  <a:srgbClr val="FFFFFF"/>
                </a:solidFill>
              </a:defRPr>
            </a:pPr>
            <a:r>
              <a:rPr lang="en-US" sz="4500" dirty="0">
                <a:solidFill>
                  <a:schemeClr val="accent1"/>
                </a:solidFill>
              </a:rPr>
              <a:t>Here</a:t>
            </a:r>
            <a:endParaRPr sz="4500" dirty="0">
              <a:solidFill>
                <a:schemeClr val="accent1"/>
              </a:solidFill>
            </a:endParaRPr>
          </a:p>
        </p:txBody>
      </p:sp>
    </p:spTree>
    <p:extLst>
      <p:ext uri="{BB962C8B-B14F-4D97-AF65-F5344CB8AC3E}">
        <p14:creationId xmlns:p14="http://schemas.microsoft.com/office/powerpoint/2010/main" val="1726527991"/>
      </p:ext>
    </p:extLst>
  </p:cSld>
  <p:clrMapOvr>
    <a:masterClrMapping/>
  </p:clrMapOvr>
</p:sld>
</file>

<file path=ppt/theme/theme1.xml><?xml version="1.0" encoding="utf-8"?>
<a:theme xmlns:a="http://schemas.openxmlformats.org/drawingml/2006/main" name="Smile Text Layouts">
  <a:themeElements>
    <a:clrScheme name="Smile Brands">
      <a:dk1>
        <a:srgbClr val="575757"/>
      </a:dk1>
      <a:lt1>
        <a:srgbClr val="FFFFFF"/>
      </a:lt1>
      <a:dk2>
        <a:srgbClr val="A7A7A7"/>
      </a:dk2>
      <a:lt2>
        <a:srgbClr val="535353"/>
      </a:lt2>
      <a:accent1>
        <a:srgbClr val="0065A3"/>
      </a:accent1>
      <a:accent2>
        <a:srgbClr val="00A3E3"/>
      </a:accent2>
      <a:accent3>
        <a:srgbClr val="575757"/>
      </a:accent3>
      <a:accent4>
        <a:srgbClr val="ECA050"/>
      </a:accent4>
      <a:accent5>
        <a:srgbClr val="5B8C76"/>
      </a:accent5>
      <a:accent6>
        <a:srgbClr val="5B9CC3"/>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ile Text Layou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Smile_Presentation_Template_8.29.16 - USE</Template>
  <TotalTime>15038</TotalTime>
  <Words>1966</Words>
  <Application>Microsoft Macintosh PowerPoint</Application>
  <PresentationFormat>On-screen Show (16:9)</PresentationFormat>
  <Paragraphs>248</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Smile Text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included</vt:lpstr>
      <vt:lpstr>Showing Info on a timeline</vt:lpstr>
      <vt:lpstr>A timeline with more detailed information</vt:lpstr>
      <vt:lpstr>Icons with individual content</vt:lpstr>
      <vt:lpstr>Image, icons and text</vt:lpstr>
      <vt:lpstr>All icons</vt:lpstr>
      <vt:lpstr>Bullet points and numbers</vt:lpstr>
      <vt:lpstr>Two pie charts and content</vt:lpstr>
      <vt:lpstr>Brand family chart</vt:lpstr>
      <vt:lpstr>Pie chart with content</vt:lpstr>
      <vt:lpstr>Area graph</vt:lpstr>
      <vt:lpstr>Horizontal bar chart</vt:lpstr>
      <vt:lpstr>Two vertical bar charts</vt:lpstr>
      <vt:lpstr>Line chart with content</vt:lpstr>
      <vt:lpstr>Three images with individual content</vt:lpstr>
      <vt:lpstr>Three sections of content</vt:lpstr>
      <vt:lpstr>A powerful and clean way to display lists</vt:lpstr>
      <vt:lpstr>Display lists with an image</vt:lpstr>
      <vt:lpstr>Decorative way to show lists - small</vt:lpstr>
      <vt:lpstr>Line Chart</vt:lpstr>
      <vt:lpstr>Large table</vt:lpstr>
      <vt:lpstr>Large pie chart</vt:lpstr>
    </vt:vector>
  </TitlesOfParts>
  <Company>Smile Brands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Navarro</dc:creator>
  <cp:lastModifiedBy>Matt Brantner</cp:lastModifiedBy>
  <cp:revision>178</cp:revision>
  <cp:lastPrinted>2019-03-12T18:13:38Z</cp:lastPrinted>
  <dcterms:created xsi:type="dcterms:W3CDTF">2018-07-27T18:22:27Z</dcterms:created>
  <dcterms:modified xsi:type="dcterms:W3CDTF">2022-05-24T13:21:47Z</dcterms:modified>
</cp:coreProperties>
</file>